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9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6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6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7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7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35C5A-E364-4A80-94C9-7257FA094DB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7205-57AA-457F-9388-3679AC01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AD38B9-D472-187A-D004-1DC04A2B8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Keys to the Kingdom – Matthew 16:19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AC2C31-D3AB-1699-1287-0CEB55FB1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6290"/>
            <a:ext cx="9144000" cy="536170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Message reveals the Way of 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salvation to the Jews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The Gospel Message reveals the Way of 	salvation to the Samaritans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The Gospel Message reveals the Way of 	salvation to the Gentiles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4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60DC-3305-6BF6-28FD-0B9CA35C9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0545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Takeaways from Peter’s Sermon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42E47-BFDF-9E29-DD73-AAE6363B8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God shows no partiality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Jesus is Lord of All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Stick with what we know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The doctrine of the Trinity is clearly presented in 	scripture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Jesus demonstrated mastery over all He created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All that Jesus did was witnessed by many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Jesus’ resurrection was physical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We are to witness to the facts surrounding Jesus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Jesus is God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Belief in Jesus is the only way to be saved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8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DD7D-0017-3496-AA8D-A90568B6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8779-7896-5227-E58A-45E7A868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2836"/>
            <a:ext cx="9144000" cy="5985164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Make sure your audience is ready to listen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Help them recognize the problem they face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Begin with what they know regarding God/Jesus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Rely on scripture/facts about Jesus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Show them how Jesus is the answer to the problem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Let the Holy Spirit work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2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7435-6CBA-DEB5-D631-E908A822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970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74D8C-E884-D5AC-5E92-80DBC301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9818"/>
            <a:ext cx="9144000" cy="588818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Treat everyone as though they are a potential brother or sister in Christ.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(Jesus is Lord of All)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Personally elevate Jesus’ name above all names.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(believe, and ask for help in believing)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Be a witness for God whenever you are prompted. 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(relax, you are not the Holy Spirit)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</TotalTime>
  <Words>287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The Keys to the Kingdom – Matthew 16:19</vt:lpstr>
      <vt:lpstr>10 Takeaways from Peter’s Sermon</vt:lpstr>
      <vt:lpstr>How to Fish</vt:lpstr>
      <vt:lpstr>Personal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Keys to the Kingdom – Matthew 16:19</dc:title>
  <dc:creator>Tony Borton</dc:creator>
  <cp:lastModifiedBy>Tony Borton</cp:lastModifiedBy>
  <cp:revision>2</cp:revision>
  <dcterms:created xsi:type="dcterms:W3CDTF">2023-12-28T16:34:52Z</dcterms:created>
  <dcterms:modified xsi:type="dcterms:W3CDTF">2023-12-28T17:19:08Z</dcterms:modified>
</cp:coreProperties>
</file>