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5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6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9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5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5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5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3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2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0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ED77A-634F-4244-9993-DDF3D68D080F}" type="datetimeFigureOut">
              <a:rPr lang="en-US" smtClean="0"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5A26-1AE5-4E37-8632-98704AEE2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9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5E2A-4420-0A17-701D-2EB586AA3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Week’s Life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A2B94-8A52-EA88-D510-7C5C11ACB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93852"/>
            <a:ext cx="9143999" cy="5964148"/>
          </a:xfrm>
        </p:spPr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that God is pursuing you. 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Romans 5:8</a:t>
            </a:r>
          </a:p>
          <a:p>
            <a:pPr marL="914400" indent="-914400">
              <a:buAutoNum type="arabicPeriod" startAt="2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yourself available. 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Matthew 4:19</a:t>
            </a:r>
          </a:p>
          <a:p>
            <a:pPr marL="742950" indent="-742950">
              <a:buAutoNum type="arabicPeriod" startAt="3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 the Lord.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John 10:27</a:t>
            </a:r>
          </a:p>
          <a:p>
            <a:pPr marL="742950" indent="-742950">
              <a:buAutoNum type="arabicPeriod" startAt="3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what God tells you to do. John 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-14:23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8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EC4B32-8656-19F4-86FD-300F02BF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127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God’s Spiritual Commands for Eating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78421-9AB9-6675-2BA3-1D413982D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5964"/>
            <a:ext cx="9144000" cy="590203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	God commands man not to eat meat.	Genesis 1:28-30</a:t>
            </a:r>
          </a:p>
          <a:p>
            <a:pPr marL="0" indent="0">
              <a:buNone/>
            </a:pPr>
            <a:r>
              <a:rPr lang="en-US" dirty="0"/>
              <a:t>2.	God Makes provision for the future.	Genesis 7:2</a:t>
            </a:r>
          </a:p>
          <a:p>
            <a:pPr marL="0" indent="0">
              <a:buNone/>
            </a:pPr>
            <a:r>
              <a:rPr lang="en-US" dirty="0"/>
              <a:t>3.	God lifts restriction on meat consumption.	Genesis 	9:1-4</a:t>
            </a:r>
          </a:p>
          <a:p>
            <a:pPr marL="0" indent="0">
              <a:buNone/>
            </a:pPr>
            <a:r>
              <a:rPr lang="en-US" dirty="0"/>
              <a:t>4.	Mosaic Law: What is clean and unclean. </a:t>
            </a:r>
          </a:p>
          <a:p>
            <a:pPr marL="0" indent="0">
              <a:buNone/>
            </a:pPr>
            <a:r>
              <a:rPr lang="en-US" dirty="0"/>
              <a:t>	Leviticus 11:2-31</a:t>
            </a:r>
          </a:p>
          <a:p>
            <a:pPr marL="0" indent="0">
              <a:buNone/>
            </a:pPr>
            <a:r>
              <a:rPr lang="en-US" dirty="0"/>
              <a:t>5.	A New Directive: A spiritual focus. Acts 10:13-15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99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1D53A-8553-5305-B77C-E6C4EABF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5092B-1C76-941E-7CFF-A3F66DA9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43428"/>
            <a:ext cx="9143999" cy="59145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	Consecration 		Leviticus 11:44-45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	Health			1 Corinthians 6:19-20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0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3F28B-4B98-315F-25B1-74FFAF76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28914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B179-DE03-00FE-3D9D-BBF73426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8915"/>
            <a:ext cx="9144000" cy="59290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	First, seek to understand what Jesus accomplished for 	you. - Ephesians 2:8-9</a:t>
            </a:r>
          </a:p>
          <a:p>
            <a:pPr marL="0" indent="0">
              <a:buNone/>
            </a:pPr>
            <a:r>
              <a:rPr lang="en-US" dirty="0"/>
              <a:t>2.	Second, know that nothing you do, nothing about you 	makes you righteous. - Romans 10:12-13</a:t>
            </a:r>
          </a:p>
          <a:p>
            <a:pPr marL="0" indent="0">
              <a:buNone/>
            </a:pPr>
            <a:r>
              <a:rPr lang="en-US" dirty="0"/>
              <a:t>3.	And finally, let go of religion and reach out to others.	</a:t>
            </a:r>
            <a:r>
              <a:rPr lang="en-US"/>
              <a:t>- James </a:t>
            </a:r>
            <a:r>
              <a:rPr lang="en-US" dirty="0"/>
              <a:t>1:27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2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197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Last Week’s Life Application</vt:lpstr>
      <vt:lpstr>God’s Spiritual Commands for Eating</vt:lpstr>
      <vt:lpstr>PowerPoint Presentation</vt:lpstr>
      <vt:lpstr>Life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Borton</dc:creator>
  <cp:lastModifiedBy>Tony Borton</cp:lastModifiedBy>
  <cp:revision>2</cp:revision>
  <dcterms:created xsi:type="dcterms:W3CDTF">2023-12-10T16:47:53Z</dcterms:created>
  <dcterms:modified xsi:type="dcterms:W3CDTF">2023-12-10T17:05:50Z</dcterms:modified>
</cp:coreProperties>
</file>