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1" r:id="rId3"/>
    <p:sldId id="268" r:id="rId4"/>
    <p:sldId id="269" r:id="rId5"/>
    <p:sldId id="270" r:id="rId6"/>
    <p:sldId id="256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9CB0C-320B-5FD9-0B54-3A8FB356F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C4A628-9970-7008-C3CF-32935D81D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AB0BA-5EB7-295D-561D-A75D948C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C511-BEA8-46A5-945F-151FB694514C}" type="datetimeFigureOut">
              <a:rPr lang="en-US" smtClean="0"/>
              <a:t>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19779-BFA0-8EFC-F688-807BD5D27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698FF-6D53-B969-87D4-50B54088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CE45-EC6D-40EE-B367-1C13CE7C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0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0F0CB-8AB6-07B0-5F5A-8A08CD50F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F31CD-7EBF-4CF6-CC4C-C472E9604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6936E-CCD6-847D-C2E3-9114CED79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C511-BEA8-46A5-945F-151FB694514C}" type="datetimeFigureOut">
              <a:rPr lang="en-US" smtClean="0"/>
              <a:t>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CA5BE-9715-76EF-1D8C-1406F4F52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0C138-9ABC-FEDB-94FF-A1429872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CE45-EC6D-40EE-B367-1C13CE7C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8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C18EAB-08CF-26CB-703A-1BB61C3CF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DFFD9A-D762-771E-88AB-A23AB9C47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107FD-9FE7-3E50-76DA-2CF4EADFD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C511-BEA8-46A5-945F-151FB694514C}" type="datetimeFigureOut">
              <a:rPr lang="en-US" smtClean="0"/>
              <a:t>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D3CCA-0049-DB5B-F54F-835C828A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C16ED-5FD0-EDBE-F94A-714D9D82E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CE45-EC6D-40EE-B367-1C13CE7C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76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A810-AC64-4BED-B2EA-529417977296}" type="datetimeFigureOut">
              <a:rPr lang="en-US" smtClean="0"/>
              <a:t>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E249-DE22-4F4A-AC88-A28E86EA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2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A810-AC64-4BED-B2EA-529417977296}" type="datetimeFigureOut">
              <a:rPr lang="en-US" smtClean="0"/>
              <a:t>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E249-DE22-4F4A-AC88-A28E86EA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96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A810-AC64-4BED-B2EA-529417977296}" type="datetimeFigureOut">
              <a:rPr lang="en-US" smtClean="0"/>
              <a:t>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E249-DE22-4F4A-AC88-A28E86EA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1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A810-AC64-4BED-B2EA-529417977296}" type="datetimeFigureOut">
              <a:rPr lang="en-US" smtClean="0"/>
              <a:t>2/11/24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E249-DE22-4F4A-AC88-A28E86EA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60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A810-AC64-4BED-B2EA-529417977296}" type="datetimeFigureOut">
              <a:rPr lang="en-US" smtClean="0"/>
              <a:t>2/11/24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E249-DE22-4F4A-AC88-A28E86EA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74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A810-AC64-4BED-B2EA-529417977296}" type="datetimeFigureOut">
              <a:rPr lang="en-US" smtClean="0"/>
              <a:t>2/11/24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E249-DE22-4F4A-AC88-A28E86EA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98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A810-AC64-4BED-B2EA-529417977296}" type="datetimeFigureOut">
              <a:rPr lang="en-US" smtClean="0"/>
              <a:t>2/11/24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E249-DE22-4F4A-AC88-A28E86EA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68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A810-AC64-4BED-B2EA-529417977296}" type="datetimeFigureOut">
              <a:rPr lang="en-US" smtClean="0"/>
              <a:t>2/11/24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E249-DE22-4F4A-AC88-A28E86EA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3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EB7FE-6A43-C8A9-3CFE-EC97ED077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86BA4-F994-6729-2897-0876D625F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F3AEB-DA79-E988-46E9-7FE8B6F0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C511-BEA8-46A5-945F-151FB694514C}" type="datetimeFigureOut">
              <a:rPr lang="en-US" smtClean="0"/>
              <a:t>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F309E-3264-228E-B435-C1B97B622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E5F48-E67B-D0F5-2015-E7DC77DAE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CE45-EC6D-40EE-B367-1C13CE7C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75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A810-AC64-4BED-B2EA-529417977296}" type="datetimeFigureOut">
              <a:rPr lang="en-US" smtClean="0"/>
              <a:t>2/11/24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E249-DE22-4F4A-AC88-A28E86EA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30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A810-AC64-4BED-B2EA-529417977296}" type="datetimeFigureOut">
              <a:rPr lang="en-US" smtClean="0"/>
              <a:t>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E249-DE22-4F4A-AC88-A28E86EA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87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A810-AC64-4BED-B2EA-529417977296}" type="datetimeFigureOut">
              <a:rPr lang="en-US" smtClean="0"/>
              <a:t>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E249-DE22-4F4A-AC88-A28E86EA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8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E408-70C4-E889-2F25-E372364E9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63D63-86FD-F941-BFE3-59E1BFBC6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6351B-F035-2EA3-866E-2C5A745F6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C511-BEA8-46A5-945F-151FB694514C}" type="datetimeFigureOut">
              <a:rPr lang="en-US" smtClean="0"/>
              <a:t>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DDDD2-635C-C518-2F8D-4C27AD7D8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41277-CC29-DC41-2DB5-FBE804913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CE45-EC6D-40EE-B367-1C13CE7C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4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39A3E-AD2B-BE40-852D-3BB0DE0A4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6F1FA-CE6C-C2CE-8431-7EF7E0D62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05C01-BB78-2346-809B-0A10CF0CE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F567D-69F7-D60C-0F28-AAF4E6AB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C511-BEA8-46A5-945F-151FB694514C}" type="datetimeFigureOut">
              <a:rPr lang="en-US" smtClean="0"/>
              <a:t>2/11/24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D43CB-BD03-B58D-7D0C-45065C509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F500C-6229-25BC-5CD7-86FBA0F7A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CE45-EC6D-40EE-B367-1C13CE7C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3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D1BB9-44FF-F128-EB11-393312DA7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7D003-3B5B-D7F4-0CE3-1A86471D8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D8C2-864C-C648-F8E5-808320E06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745A16-1EFC-C80C-EA04-634AFDF3AD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54D201-2908-F4F6-48A0-50593AA5B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086B01-A2A4-1DD5-7D70-31F231F4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C511-BEA8-46A5-945F-151FB694514C}" type="datetimeFigureOut">
              <a:rPr lang="en-US" smtClean="0"/>
              <a:t>2/11/24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89D30F-5B2C-B49A-A1DF-8B2F6FB91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053C78-C029-E3E0-B953-E5B3318A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CE45-EC6D-40EE-B367-1C13CE7C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2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7132-34D5-B73B-291A-7F9F5BC5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2C440A-2DA9-5992-B7C6-6D3B17E8A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C511-BEA8-46A5-945F-151FB694514C}" type="datetimeFigureOut">
              <a:rPr lang="en-US" smtClean="0"/>
              <a:t>2/11/24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14CDB-CF20-EF3A-C877-D34DA0B3D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1519F-2F1E-CD41-6AA9-FF7591B1E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CE45-EC6D-40EE-B367-1C13CE7C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99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C9254E-C476-667D-290A-A7A63ACD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C511-BEA8-46A5-945F-151FB694514C}" type="datetimeFigureOut">
              <a:rPr lang="en-US" smtClean="0"/>
              <a:t>2/11/24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42A34C-5D45-AE94-F2FF-1C73EE975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63245-A2C1-D985-2E82-5DEFE4FFE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CE45-EC6D-40EE-B367-1C13CE7C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7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CF9C2-A9E1-44AA-4221-F7410E24B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8E64C-861A-27C9-2410-E44EF418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E9AA15-00A6-9501-27DE-99AD66120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A941B-BB2E-5D0B-209B-3480B08DE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C511-BEA8-46A5-945F-151FB694514C}" type="datetimeFigureOut">
              <a:rPr lang="en-US" smtClean="0"/>
              <a:t>2/11/24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982B5-8A8B-126F-092C-CC23860F1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CCD185-B746-5B54-1B7F-2541F923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CE45-EC6D-40EE-B367-1C13CE7C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4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FF38B-F4D8-7580-3B1C-1241DD261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46E89-4491-C648-2D7E-404E294658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25423-3917-D5B3-83A0-7190591D8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DD738-3A98-ECB5-2C37-490D3CAF1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C511-BEA8-46A5-945F-151FB694514C}" type="datetimeFigureOut">
              <a:rPr lang="en-US" smtClean="0"/>
              <a:t>2/11/24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925D9-1015-814B-8E1E-05819CC05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7AF2E-399D-2AC5-C0A6-FD9317A62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CE45-EC6D-40EE-B367-1C13CE7C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4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0247F9-D04E-3882-60E2-20130318D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6B3CA-B450-1A8B-8349-BB1E7D9F0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69466-3999-D767-168B-84C8F71BC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21C511-BEA8-46A5-945F-151FB694514C}" type="datetimeFigureOut">
              <a:rPr lang="en-US" smtClean="0"/>
              <a:t>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6A6A-EF26-6B6C-9531-F72D5FDCA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C3FAD-766D-C5AD-E2D2-0FC54B501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BCCE45-EC6D-40EE-B367-1C13CE7C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8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D3A810-AC64-4BED-B2EA-529417977296}" type="datetimeFigureOut">
              <a:rPr lang="en-US" smtClean="0"/>
              <a:t>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70E249-DE22-4F4A-AC88-A28E86EA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9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2B85-30E7-3D1A-D6E6-36451B69C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1641"/>
            <a:ext cx="12192000" cy="58189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11:27-30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16BD0-D05D-308D-68FB-6D55BBCDE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1" y="726127"/>
            <a:ext cx="11968844" cy="6123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i="1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“Now at this time some prophets came down from Jerusalem to Antioch. </a:t>
            </a:r>
            <a:r>
              <a:rPr lang="en-US" sz="4200" b="1" i="1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28 </a:t>
            </a:r>
            <a:r>
              <a:rPr lang="en-US" sz="4200" b="1" i="1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One of them, named Agabus, stood up and indicated by the Spirit that there would definitely be a severe famine all over the world. And this took place in the reign of Claudius. </a:t>
            </a:r>
            <a:r>
              <a:rPr lang="en-US" sz="4200" b="1" i="1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29 </a:t>
            </a:r>
            <a:r>
              <a:rPr lang="en-US" sz="4200" b="1" i="1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And to the extent that any of the disciples had means, each of them determined to send a contribution for the relief of the brothers and sisters living in Judea. </a:t>
            </a:r>
            <a:r>
              <a:rPr lang="en-US" sz="4200" b="1" i="1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30 </a:t>
            </a:r>
            <a:r>
              <a:rPr lang="en-US" sz="4200" b="1" i="1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And they did this, sending it with Barnabas and Saul to the elders.”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64855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DA94B-CFF6-C15A-49A6-868F93A9E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" y="174715"/>
            <a:ext cx="12126686" cy="914400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Unity between Churches in Antioch and Jerusalem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CF547-2CD0-92A6-8BF1-19871BA9E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07" y="1523457"/>
            <a:ext cx="11250385" cy="4702628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	Jerusalem sends Barnabas to Antioch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	Barnabas stays to encourage the church and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recruits Paul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	Prophets from Jerusalem went to Antioch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	Aid is collected and sent to Jerusalem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8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CA73E-91F2-45CC-4F12-9629BFC4E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86147"/>
            <a:ext cx="9144000" cy="85398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 Christian Giving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615AF-4E11-1150-14A1-934C1847D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61" y="1196933"/>
            <a:ext cx="11185072" cy="555493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	A need in the church was made known, and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the church responded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	The disciples gave, “each according to his own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ability”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	Saul and Barnabas are a living bridge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between churches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7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A110D-9428-D5A3-26F6-E468944F9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5941"/>
            <a:ext cx="12192000" cy="900544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11:27-30 Points of Emphasis/Application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B0193-18AE-F837-A971-F99DE2749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91" y="1356508"/>
            <a:ext cx="11266714" cy="4602184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1. Realize what it means to be a Christian.   </a:t>
            </a:r>
            <a:r>
              <a:rPr lang="en-US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-Romans 12:5</a:t>
            </a:r>
            <a:r>
              <a:rPr lang="en-US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en-US" i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 Respond to needs within the Body. - 2 Corinthians 9:6-7</a:t>
            </a:r>
            <a:r>
              <a:rPr lang="en-US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3. Recognize what the Holy Spirit would have you do. -Galatians 6:8-10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59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9B242A-0B51-8EB3-09FB-A02E17AE8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315"/>
            <a:ext cx="12192000" cy="681036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12:1-5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ED38D1-E8E1-2615-E5FD-FEEA49DCF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23687"/>
            <a:ext cx="12083143" cy="6001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“Now about that time Herod the king laid hands on some who belonged to the church, to do them harm. </a:t>
            </a:r>
            <a:r>
              <a:rPr lang="en-US" sz="3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3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he had James the brother of John executed with a sword.</a:t>
            </a:r>
          </a:p>
          <a:p>
            <a:pPr marL="0" indent="0">
              <a:buNone/>
            </a:pPr>
            <a:r>
              <a:rPr lang="en-US" sz="3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he saw that it pleased the Jews, he proceeded to arrest Peter as well. (Now </a:t>
            </a:r>
            <a:r>
              <a:rPr lang="en-US" sz="3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en-US" sz="3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were the days of Unleavened Bread.) </a:t>
            </a:r>
            <a:r>
              <a:rPr lang="en-US" sz="3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he had arrested him, he put him in prison, turning him over to four squads of soldiers to guard him, intending </a:t>
            </a:r>
            <a:r>
              <a:rPr lang="en-US" sz="3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sz="3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after the Passover to bring him before the people. </a:t>
            </a:r>
            <a:r>
              <a:rPr lang="en-US" sz="38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Peter was kept in the prison, but prayer for him was being made to God intensely by the church.”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65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305D8-D72E-EB42-5CDC-C32E954E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1036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12:1-5 Points of Emphasis/Application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F8153-386E-C53F-123B-2009A90C8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5127"/>
            <a:ext cx="12192000" cy="601287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that Persecution of Christians is Guaranteed</a:t>
            </a:r>
          </a:p>
          <a:p>
            <a:pPr marL="0" indent="0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Timothy 3:12 -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“Indeed, all who want to live in a godly way in Christ Jesus will be persecuted.” </a:t>
            </a:r>
          </a:p>
          <a:p>
            <a:pPr marL="0" indent="0">
              <a:buNone/>
            </a:pPr>
            <a:endParaRPr lang="en-US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2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Trust the Lord with the Life He has given You</a:t>
            </a:r>
          </a:p>
          <a:p>
            <a:pPr marL="0" indent="0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Peter 3:14 –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“But even if you should suffer for the sake of righteousness, you are blessed. And do not fear their intimidation, and do not be in dread...”</a:t>
            </a:r>
          </a:p>
          <a:p>
            <a:pPr marL="0" indent="0">
              <a:buNone/>
            </a:pPr>
            <a:endParaRPr lang="en-US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3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Willing to Drink from Jesus’ Cup</a:t>
            </a:r>
          </a:p>
          <a:p>
            <a:pPr marL="0" indent="0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 10:39 –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“They said to Him, “We are able.” And Jesus said to them, “The cup that I drink you shall drink; and you shall be baptized with the baptism with which I am baptized.” </a:t>
            </a:r>
          </a:p>
        </p:txBody>
      </p:sp>
    </p:spTree>
    <p:extLst>
      <p:ext uri="{BB962C8B-B14F-4D97-AF65-F5344CB8AC3E}">
        <p14:creationId xmlns:p14="http://schemas.microsoft.com/office/powerpoint/2010/main" val="125899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CBDD7-518B-BE94-CDC1-81674B88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03563"/>
          </a:xfrm>
        </p:spPr>
        <p:txBody>
          <a:bodyPr>
            <a:noAutofit/>
          </a:bodyPr>
          <a:lstStyle/>
          <a:p>
            <a:pPr algn="ctr"/>
            <a:r>
              <a:rPr lang="en-US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Meditate on this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FCCE2-60B5-B260-9ABA-6C416721B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92" y="901533"/>
            <a:ext cx="12192000" cy="5768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Galatians 2:20 – 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 have been crucified with Christ; and it is no longer I who live, but Christ lives in me; and the life which I now live in the flesh I live by faith in the Son of God, who loved me and gave Himself up for me.” </a:t>
            </a:r>
          </a:p>
          <a:p>
            <a:pPr marL="0" indent="0">
              <a:buNone/>
            </a:pPr>
            <a:endParaRPr lang="en-US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I ask, Brothers and Sisters, Crucified Ones (Christians), “What are we protecting?”</a:t>
            </a:r>
          </a:p>
        </p:txBody>
      </p:sp>
    </p:spTree>
    <p:extLst>
      <p:ext uri="{BB962C8B-B14F-4D97-AF65-F5344CB8AC3E}">
        <p14:creationId xmlns:p14="http://schemas.microsoft.com/office/powerpoint/2010/main" val="606456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582</Words>
  <Application>Microsoft Macintosh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Times New Roman</vt:lpstr>
      <vt:lpstr>Office Theme</vt:lpstr>
      <vt:lpstr>1_Office Theme</vt:lpstr>
      <vt:lpstr>Acts 11:27-30</vt:lpstr>
      <vt:lpstr>Unity between Churches in Antioch and Jerusalem</vt:lpstr>
      <vt:lpstr>Regarding Christian Giving</vt:lpstr>
      <vt:lpstr>Acts 11:27-30 Points of Emphasis/Application</vt:lpstr>
      <vt:lpstr>Acts 12:1-5</vt:lpstr>
      <vt:lpstr>Acts 12:1-5 Points of Emphasis/Application</vt:lpstr>
      <vt:lpstr>Meditate on this Reality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11:27-30</dc:title>
  <dc:creator>Tony Borton</dc:creator>
  <cp:lastModifiedBy>Carolyn Morford</cp:lastModifiedBy>
  <cp:revision>8</cp:revision>
  <dcterms:created xsi:type="dcterms:W3CDTF">2024-02-06T16:24:19Z</dcterms:created>
  <dcterms:modified xsi:type="dcterms:W3CDTF">2024-02-11T17:10:42Z</dcterms:modified>
</cp:coreProperties>
</file>