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72" r:id="rId4"/>
    <p:sldId id="273" r:id="rId5"/>
    <p:sldId id="257" r:id="rId6"/>
    <p:sldId id="275" r:id="rId7"/>
    <p:sldId id="274"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CBA2BA5-F146-4512-9CA3-5A61A6F7A11F}">
          <p14:sldIdLst>
            <p14:sldId id="256"/>
            <p14:sldId id="272"/>
            <p14:sldId id="273"/>
            <p14:sldId id="257"/>
            <p14:sldId id="275"/>
            <p14:sldId id="27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54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86B0C9-BB59-4D88-8082-FEAD47DBB37D}" type="datetimeFigureOut">
              <a:rPr lang="en-US" smtClean="0"/>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0D7ED-7A5C-4B68-B891-C1F9C3F95A8B}" type="slidenum">
              <a:rPr lang="en-US" smtClean="0"/>
              <a:t>‹#›</a:t>
            </a:fld>
            <a:endParaRPr lang="en-US"/>
          </a:p>
        </p:txBody>
      </p:sp>
    </p:spTree>
    <p:extLst>
      <p:ext uri="{BB962C8B-B14F-4D97-AF65-F5344CB8AC3E}">
        <p14:creationId xmlns:p14="http://schemas.microsoft.com/office/powerpoint/2010/main" val="3346772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86B0C9-BB59-4D88-8082-FEAD47DBB37D}" type="datetimeFigureOut">
              <a:rPr lang="en-US" smtClean="0"/>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0D7ED-7A5C-4B68-B891-C1F9C3F95A8B}" type="slidenum">
              <a:rPr lang="en-US" smtClean="0"/>
              <a:t>‹#›</a:t>
            </a:fld>
            <a:endParaRPr lang="en-US"/>
          </a:p>
        </p:txBody>
      </p:sp>
    </p:spTree>
    <p:extLst>
      <p:ext uri="{BB962C8B-B14F-4D97-AF65-F5344CB8AC3E}">
        <p14:creationId xmlns:p14="http://schemas.microsoft.com/office/powerpoint/2010/main" val="2800174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86B0C9-BB59-4D88-8082-FEAD47DBB37D}" type="datetimeFigureOut">
              <a:rPr lang="en-US" smtClean="0"/>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0D7ED-7A5C-4B68-B891-C1F9C3F95A8B}" type="slidenum">
              <a:rPr lang="en-US" smtClean="0"/>
              <a:t>‹#›</a:t>
            </a:fld>
            <a:endParaRPr lang="en-US"/>
          </a:p>
        </p:txBody>
      </p:sp>
    </p:spTree>
    <p:extLst>
      <p:ext uri="{BB962C8B-B14F-4D97-AF65-F5344CB8AC3E}">
        <p14:creationId xmlns:p14="http://schemas.microsoft.com/office/powerpoint/2010/main" val="2969732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9CB0C-320B-5FD9-0B54-3A8FB356F962}"/>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FC4A628-9970-7008-C3CF-32935D81D07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B5AB0BA-5EB7-295D-561D-A75D948C4834}"/>
              </a:ext>
            </a:extLst>
          </p:cNvPr>
          <p:cNvSpPr>
            <a:spLocks noGrp="1"/>
          </p:cNvSpPr>
          <p:nvPr>
            <p:ph type="dt" sz="half" idx="10"/>
          </p:nvPr>
        </p:nvSpPr>
        <p:spPr/>
        <p:txBody>
          <a:bodyPr/>
          <a:lstStyle/>
          <a:p>
            <a:fld id="{1521C511-BEA8-46A5-945F-151FB694514C}" type="datetimeFigureOut">
              <a:rPr lang="en-US" smtClean="0"/>
              <a:t>2/14/2024</a:t>
            </a:fld>
            <a:endParaRPr lang="en-US"/>
          </a:p>
        </p:txBody>
      </p:sp>
      <p:sp>
        <p:nvSpPr>
          <p:cNvPr id="5" name="Footer Placeholder 4">
            <a:extLst>
              <a:ext uri="{FF2B5EF4-FFF2-40B4-BE49-F238E27FC236}">
                <a16:creationId xmlns:a16="http://schemas.microsoft.com/office/drawing/2014/main" id="{89D19779-BFA0-8EFC-F688-807BD5D27B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A698FF-6D53-B969-87D4-50B540886F55}"/>
              </a:ext>
            </a:extLst>
          </p:cNvPr>
          <p:cNvSpPr>
            <a:spLocks noGrp="1"/>
          </p:cNvSpPr>
          <p:nvPr>
            <p:ph type="sldNum" sz="quarter" idx="12"/>
          </p:nvPr>
        </p:nvSpPr>
        <p:spPr/>
        <p:txBody>
          <a:bodyPr/>
          <a:lstStyle/>
          <a:p>
            <a:fld id="{D1BCCE45-EC6D-40EE-B367-1C13CE7CDD8C}" type="slidenum">
              <a:rPr lang="en-US" smtClean="0"/>
              <a:t>‹#›</a:t>
            </a:fld>
            <a:endParaRPr lang="en-US"/>
          </a:p>
        </p:txBody>
      </p:sp>
    </p:spTree>
    <p:extLst>
      <p:ext uri="{BB962C8B-B14F-4D97-AF65-F5344CB8AC3E}">
        <p14:creationId xmlns:p14="http://schemas.microsoft.com/office/powerpoint/2010/main" val="3121315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EB7FE-6A43-C8A9-3CFE-EC97ED077C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B86BA4-F994-6729-2897-0876D625F7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EF3AEB-DA79-E988-46E9-7FE8B6F06652}"/>
              </a:ext>
            </a:extLst>
          </p:cNvPr>
          <p:cNvSpPr>
            <a:spLocks noGrp="1"/>
          </p:cNvSpPr>
          <p:nvPr>
            <p:ph type="dt" sz="half" idx="10"/>
          </p:nvPr>
        </p:nvSpPr>
        <p:spPr/>
        <p:txBody>
          <a:bodyPr/>
          <a:lstStyle/>
          <a:p>
            <a:fld id="{1521C511-BEA8-46A5-945F-151FB694514C}" type="datetimeFigureOut">
              <a:rPr lang="en-US" smtClean="0"/>
              <a:t>2/14/2024</a:t>
            </a:fld>
            <a:endParaRPr lang="en-US"/>
          </a:p>
        </p:txBody>
      </p:sp>
      <p:sp>
        <p:nvSpPr>
          <p:cNvPr id="5" name="Footer Placeholder 4">
            <a:extLst>
              <a:ext uri="{FF2B5EF4-FFF2-40B4-BE49-F238E27FC236}">
                <a16:creationId xmlns:a16="http://schemas.microsoft.com/office/drawing/2014/main" id="{22DF309E-3264-228E-B435-C1B97B6226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1E5F48-E67B-D0F5-2015-E7DC77DAEAC5}"/>
              </a:ext>
            </a:extLst>
          </p:cNvPr>
          <p:cNvSpPr>
            <a:spLocks noGrp="1"/>
          </p:cNvSpPr>
          <p:nvPr>
            <p:ph type="sldNum" sz="quarter" idx="12"/>
          </p:nvPr>
        </p:nvSpPr>
        <p:spPr/>
        <p:txBody>
          <a:bodyPr/>
          <a:lstStyle/>
          <a:p>
            <a:fld id="{D1BCCE45-EC6D-40EE-B367-1C13CE7CDD8C}" type="slidenum">
              <a:rPr lang="en-US" smtClean="0"/>
              <a:t>‹#›</a:t>
            </a:fld>
            <a:endParaRPr lang="en-US"/>
          </a:p>
        </p:txBody>
      </p:sp>
    </p:spTree>
    <p:extLst>
      <p:ext uri="{BB962C8B-B14F-4D97-AF65-F5344CB8AC3E}">
        <p14:creationId xmlns:p14="http://schemas.microsoft.com/office/powerpoint/2010/main" val="2269357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FE408-70C4-E889-2F25-E372364E93EB}"/>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1563D63-86FD-F941-BFE3-59E1BFBC642C}"/>
              </a:ext>
            </a:extLst>
          </p:cNvPr>
          <p:cNvSpPr>
            <a:spLocks noGrp="1"/>
          </p:cNvSpPr>
          <p:nvPr>
            <p:ph type="body" idx="1"/>
          </p:nvPr>
        </p:nvSpPr>
        <p:spPr>
          <a:xfrm>
            <a:off x="623888" y="4589464"/>
            <a:ext cx="7886700" cy="150018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86351B-F035-2EA3-866E-2C5A745F6095}"/>
              </a:ext>
            </a:extLst>
          </p:cNvPr>
          <p:cNvSpPr>
            <a:spLocks noGrp="1"/>
          </p:cNvSpPr>
          <p:nvPr>
            <p:ph type="dt" sz="half" idx="10"/>
          </p:nvPr>
        </p:nvSpPr>
        <p:spPr/>
        <p:txBody>
          <a:bodyPr/>
          <a:lstStyle/>
          <a:p>
            <a:fld id="{1521C511-BEA8-46A5-945F-151FB694514C}" type="datetimeFigureOut">
              <a:rPr lang="en-US" smtClean="0"/>
              <a:t>2/14/2024</a:t>
            </a:fld>
            <a:endParaRPr lang="en-US"/>
          </a:p>
        </p:txBody>
      </p:sp>
      <p:sp>
        <p:nvSpPr>
          <p:cNvPr id="5" name="Footer Placeholder 4">
            <a:extLst>
              <a:ext uri="{FF2B5EF4-FFF2-40B4-BE49-F238E27FC236}">
                <a16:creationId xmlns:a16="http://schemas.microsoft.com/office/drawing/2014/main" id="{A1DDDDD2-635C-C518-2F8D-4C27AD7D80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241277-CC29-DC41-2DB5-FBE804913FF2}"/>
              </a:ext>
            </a:extLst>
          </p:cNvPr>
          <p:cNvSpPr>
            <a:spLocks noGrp="1"/>
          </p:cNvSpPr>
          <p:nvPr>
            <p:ph type="sldNum" sz="quarter" idx="12"/>
          </p:nvPr>
        </p:nvSpPr>
        <p:spPr/>
        <p:txBody>
          <a:bodyPr/>
          <a:lstStyle/>
          <a:p>
            <a:fld id="{D1BCCE45-EC6D-40EE-B367-1C13CE7CDD8C}" type="slidenum">
              <a:rPr lang="en-US" smtClean="0"/>
              <a:t>‹#›</a:t>
            </a:fld>
            <a:endParaRPr lang="en-US"/>
          </a:p>
        </p:txBody>
      </p:sp>
    </p:spTree>
    <p:extLst>
      <p:ext uri="{BB962C8B-B14F-4D97-AF65-F5344CB8AC3E}">
        <p14:creationId xmlns:p14="http://schemas.microsoft.com/office/powerpoint/2010/main" val="3616116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39A3E-AD2B-BE40-852D-3BB0DE0A4F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46F1FA-CE6C-C2CE-8431-7EF7E0D62331}"/>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705C01-BB78-2346-809B-0A10CF0CEAB7}"/>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9F567D-69F7-D60C-0F28-AAF4E6AB80BC}"/>
              </a:ext>
            </a:extLst>
          </p:cNvPr>
          <p:cNvSpPr>
            <a:spLocks noGrp="1"/>
          </p:cNvSpPr>
          <p:nvPr>
            <p:ph type="dt" sz="half" idx="10"/>
          </p:nvPr>
        </p:nvSpPr>
        <p:spPr/>
        <p:txBody>
          <a:bodyPr/>
          <a:lstStyle/>
          <a:p>
            <a:fld id="{1521C511-BEA8-46A5-945F-151FB694514C}" type="datetimeFigureOut">
              <a:rPr lang="en-US" smtClean="0"/>
              <a:t>2/14/2024</a:t>
            </a:fld>
            <a:endParaRPr lang="en-US"/>
          </a:p>
        </p:txBody>
      </p:sp>
      <p:sp>
        <p:nvSpPr>
          <p:cNvPr id="6" name="Footer Placeholder 5">
            <a:extLst>
              <a:ext uri="{FF2B5EF4-FFF2-40B4-BE49-F238E27FC236}">
                <a16:creationId xmlns:a16="http://schemas.microsoft.com/office/drawing/2014/main" id="{441D43CB-BD03-B58D-7D0C-45065C509D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8F500C-6229-25BC-5CD7-86FBA0F7ABC4}"/>
              </a:ext>
            </a:extLst>
          </p:cNvPr>
          <p:cNvSpPr>
            <a:spLocks noGrp="1"/>
          </p:cNvSpPr>
          <p:nvPr>
            <p:ph type="sldNum" sz="quarter" idx="12"/>
          </p:nvPr>
        </p:nvSpPr>
        <p:spPr/>
        <p:txBody>
          <a:bodyPr/>
          <a:lstStyle/>
          <a:p>
            <a:fld id="{D1BCCE45-EC6D-40EE-B367-1C13CE7CDD8C}" type="slidenum">
              <a:rPr lang="en-US" smtClean="0"/>
              <a:t>‹#›</a:t>
            </a:fld>
            <a:endParaRPr lang="en-US"/>
          </a:p>
        </p:txBody>
      </p:sp>
    </p:spTree>
    <p:extLst>
      <p:ext uri="{BB962C8B-B14F-4D97-AF65-F5344CB8AC3E}">
        <p14:creationId xmlns:p14="http://schemas.microsoft.com/office/powerpoint/2010/main" val="1908118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D1BB9-44FF-F128-EB11-393312DA7EAE}"/>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F7D003-3B5B-D7F4-0CE3-1A86471D801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39CD8C2-864C-C648-F8E5-808320E0696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745A16-1EFC-C80C-EA04-634AFDF3ADD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9054D201-2908-F4F6-48A0-50593AA5B8B1}"/>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086B01-A2A4-1DD5-7D70-31F231F42506}"/>
              </a:ext>
            </a:extLst>
          </p:cNvPr>
          <p:cNvSpPr>
            <a:spLocks noGrp="1"/>
          </p:cNvSpPr>
          <p:nvPr>
            <p:ph type="dt" sz="half" idx="10"/>
          </p:nvPr>
        </p:nvSpPr>
        <p:spPr/>
        <p:txBody>
          <a:bodyPr/>
          <a:lstStyle/>
          <a:p>
            <a:fld id="{1521C511-BEA8-46A5-945F-151FB694514C}" type="datetimeFigureOut">
              <a:rPr lang="en-US" smtClean="0"/>
              <a:t>2/14/2024</a:t>
            </a:fld>
            <a:endParaRPr lang="en-US"/>
          </a:p>
        </p:txBody>
      </p:sp>
      <p:sp>
        <p:nvSpPr>
          <p:cNvPr id="8" name="Footer Placeholder 7">
            <a:extLst>
              <a:ext uri="{FF2B5EF4-FFF2-40B4-BE49-F238E27FC236}">
                <a16:creationId xmlns:a16="http://schemas.microsoft.com/office/drawing/2014/main" id="{DE89D30F-5B2C-B49A-A1DF-8B2F6FB917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053C78-C029-E3E0-B953-E5B3318A1F0D}"/>
              </a:ext>
            </a:extLst>
          </p:cNvPr>
          <p:cNvSpPr>
            <a:spLocks noGrp="1"/>
          </p:cNvSpPr>
          <p:nvPr>
            <p:ph type="sldNum" sz="quarter" idx="12"/>
          </p:nvPr>
        </p:nvSpPr>
        <p:spPr/>
        <p:txBody>
          <a:bodyPr/>
          <a:lstStyle/>
          <a:p>
            <a:fld id="{D1BCCE45-EC6D-40EE-B367-1C13CE7CDD8C}" type="slidenum">
              <a:rPr lang="en-US" smtClean="0"/>
              <a:t>‹#›</a:t>
            </a:fld>
            <a:endParaRPr lang="en-US"/>
          </a:p>
        </p:txBody>
      </p:sp>
    </p:spTree>
    <p:extLst>
      <p:ext uri="{BB962C8B-B14F-4D97-AF65-F5344CB8AC3E}">
        <p14:creationId xmlns:p14="http://schemas.microsoft.com/office/powerpoint/2010/main" val="29683559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47132-34D5-B73B-291A-7F9F5BC54D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2C440A-2DA9-5992-B7C6-6D3B17E8AA3B}"/>
              </a:ext>
            </a:extLst>
          </p:cNvPr>
          <p:cNvSpPr>
            <a:spLocks noGrp="1"/>
          </p:cNvSpPr>
          <p:nvPr>
            <p:ph type="dt" sz="half" idx="10"/>
          </p:nvPr>
        </p:nvSpPr>
        <p:spPr/>
        <p:txBody>
          <a:bodyPr/>
          <a:lstStyle/>
          <a:p>
            <a:fld id="{1521C511-BEA8-46A5-945F-151FB694514C}" type="datetimeFigureOut">
              <a:rPr lang="en-US" smtClean="0"/>
              <a:t>2/14/2024</a:t>
            </a:fld>
            <a:endParaRPr lang="en-US"/>
          </a:p>
        </p:txBody>
      </p:sp>
      <p:sp>
        <p:nvSpPr>
          <p:cNvPr id="4" name="Footer Placeholder 3">
            <a:extLst>
              <a:ext uri="{FF2B5EF4-FFF2-40B4-BE49-F238E27FC236}">
                <a16:creationId xmlns:a16="http://schemas.microsoft.com/office/drawing/2014/main" id="{6F414CDB-CF20-EF3A-C877-D34DA0B3DE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B1519F-2F1E-CD41-6AA9-FF7591B1E675}"/>
              </a:ext>
            </a:extLst>
          </p:cNvPr>
          <p:cNvSpPr>
            <a:spLocks noGrp="1"/>
          </p:cNvSpPr>
          <p:nvPr>
            <p:ph type="sldNum" sz="quarter" idx="12"/>
          </p:nvPr>
        </p:nvSpPr>
        <p:spPr/>
        <p:txBody>
          <a:bodyPr/>
          <a:lstStyle/>
          <a:p>
            <a:fld id="{D1BCCE45-EC6D-40EE-B367-1C13CE7CDD8C}" type="slidenum">
              <a:rPr lang="en-US" smtClean="0"/>
              <a:t>‹#›</a:t>
            </a:fld>
            <a:endParaRPr lang="en-US"/>
          </a:p>
        </p:txBody>
      </p:sp>
    </p:spTree>
    <p:extLst>
      <p:ext uri="{BB962C8B-B14F-4D97-AF65-F5344CB8AC3E}">
        <p14:creationId xmlns:p14="http://schemas.microsoft.com/office/powerpoint/2010/main" val="8611116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C9254E-C476-667D-290A-A7A63ACD5E4A}"/>
              </a:ext>
            </a:extLst>
          </p:cNvPr>
          <p:cNvSpPr>
            <a:spLocks noGrp="1"/>
          </p:cNvSpPr>
          <p:nvPr>
            <p:ph type="dt" sz="half" idx="10"/>
          </p:nvPr>
        </p:nvSpPr>
        <p:spPr/>
        <p:txBody>
          <a:bodyPr/>
          <a:lstStyle/>
          <a:p>
            <a:fld id="{1521C511-BEA8-46A5-945F-151FB694514C}" type="datetimeFigureOut">
              <a:rPr lang="en-US" smtClean="0"/>
              <a:t>2/14/2024</a:t>
            </a:fld>
            <a:endParaRPr lang="en-US"/>
          </a:p>
        </p:txBody>
      </p:sp>
      <p:sp>
        <p:nvSpPr>
          <p:cNvPr id="3" name="Footer Placeholder 2">
            <a:extLst>
              <a:ext uri="{FF2B5EF4-FFF2-40B4-BE49-F238E27FC236}">
                <a16:creationId xmlns:a16="http://schemas.microsoft.com/office/drawing/2014/main" id="{7B42A34C-5D45-AE94-F2FF-1C73EE9752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363245-A2C1-D985-2E82-5DEFE4FFEEF0}"/>
              </a:ext>
            </a:extLst>
          </p:cNvPr>
          <p:cNvSpPr>
            <a:spLocks noGrp="1"/>
          </p:cNvSpPr>
          <p:nvPr>
            <p:ph type="sldNum" sz="quarter" idx="12"/>
          </p:nvPr>
        </p:nvSpPr>
        <p:spPr/>
        <p:txBody>
          <a:bodyPr/>
          <a:lstStyle/>
          <a:p>
            <a:fld id="{D1BCCE45-EC6D-40EE-B367-1C13CE7CDD8C}" type="slidenum">
              <a:rPr lang="en-US" smtClean="0"/>
              <a:t>‹#›</a:t>
            </a:fld>
            <a:endParaRPr lang="en-US"/>
          </a:p>
        </p:txBody>
      </p:sp>
    </p:spTree>
    <p:extLst>
      <p:ext uri="{BB962C8B-B14F-4D97-AF65-F5344CB8AC3E}">
        <p14:creationId xmlns:p14="http://schemas.microsoft.com/office/powerpoint/2010/main" val="27587815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CF9C2-A9E1-44AA-4221-F7410E24B09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CA8E64C-861A-27C9-2410-E44EF41814B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E9AA15-00A6-9501-27DE-99AD661208B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21A941B-BB2E-5D0B-209B-3480B08DEF94}"/>
              </a:ext>
            </a:extLst>
          </p:cNvPr>
          <p:cNvSpPr>
            <a:spLocks noGrp="1"/>
          </p:cNvSpPr>
          <p:nvPr>
            <p:ph type="dt" sz="half" idx="10"/>
          </p:nvPr>
        </p:nvSpPr>
        <p:spPr/>
        <p:txBody>
          <a:bodyPr/>
          <a:lstStyle/>
          <a:p>
            <a:fld id="{1521C511-BEA8-46A5-945F-151FB694514C}" type="datetimeFigureOut">
              <a:rPr lang="en-US" smtClean="0"/>
              <a:t>2/14/2024</a:t>
            </a:fld>
            <a:endParaRPr lang="en-US"/>
          </a:p>
        </p:txBody>
      </p:sp>
      <p:sp>
        <p:nvSpPr>
          <p:cNvPr id="6" name="Footer Placeholder 5">
            <a:extLst>
              <a:ext uri="{FF2B5EF4-FFF2-40B4-BE49-F238E27FC236}">
                <a16:creationId xmlns:a16="http://schemas.microsoft.com/office/drawing/2014/main" id="{DB4982B5-8A8B-126F-092C-CC23860F12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CCD185-B746-5B54-1B7F-2541F923332B}"/>
              </a:ext>
            </a:extLst>
          </p:cNvPr>
          <p:cNvSpPr>
            <a:spLocks noGrp="1"/>
          </p:cNvSpPr>
          <p:nvPr>
            <p:ph type="sldNum" sz="quarter" idx="12"/>
          </p:nvPr>
        </p:nvSpPr>
        <p:spPr/>
        <p:txBody>
          <a:bodyPr/>
          <a:lstStyle/>
          <a:p>
            <a:fld id="{D1BCCE45-EC6D-40EE-B367-1C13CE7CDD8C}" type="slidenum">
              <a:rPr lang="en-US" smtClean="0"/>
              <a:t>‹#›</a:t>
            </a:fld>
            <a:endParaRPr lang="en-US"/>
          </a:p>
        </p:txBody>
      </p:sp>
    </p:spTree>
    <p:extLst>
      <p:ext uri="{BB962C8B-B14F-4D97-AF65-F5344CB8AC3E}">
        <p14:creationId xmlns:p14="http://schemas.microsoft.com/office/powerpoint/2010/main" val="2343996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86B0C9-BB59-4D88-8082-FEAD47DBB37D}" type="datetimeFigureOut">
              <a:rPr lang="en-US" smtClean="0"/>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0D7ED-7A5C-4B68-B891-C1F9C3F95A8B}" type="slidenum">
              <a:rPr lang="en-US" smtClean="0"/>
              <a:t>‹#›</a:t>
            </a:fld>
            <a:endParaRPr lang="en-US"/>
          </a:p>
        </p:txBody>
      </p:sp>
    </p:spTree>
    <p:extLst>
      <p:ext uri="{BB962C8B-B14F-4D97-AF65-F5344CB8AC3E}">
        <p14:creationId xmlns:p14="http://schemas.microsoft.com/office/powerpoint/2010/main" val="16984831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FF38B-F4D8-7580-3B1C-1241DD2616D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54846E89-4491-C648-2D7E-404E294658E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D9B25423-3917-D5B3-83A0-7190591D886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DFDD738-3A98-ECB5-2C37-490D3CAF1308}"/>
              </a:ext>
            </a:extLst>
          </p:cNvPr>
          <p:cNvSpPr>
            <a:spLocks noGrp="1"/>
          </p:cNvSpPr>
          <p:nvPr>
            <p:ph type="dt" sz="half" idx="10"/>
          </p:nvPr>
        </p:nvSpPr>
        <p:spPr/>
        <p:txBody>
          <a:bodyPr/>
          <a:lstStyle/>
          <a:p>
            <a:fld id="{1521C511-BEA8-46A5-945F-151FB694514C}" type="datetimeFigureOut">
              <a:rPr lang="en-US" smtClean="0"/>
              <a:t>2/14/2024</a:t>
            </a:fld>
            <a:endParaRPr lang="en-US"/>
          </a:p>
        </p:txBody>
      </p:sp>
      <p:sp>
        <p:nvSpPr>
          <p:cNvPr id="6" name="Footer Placeholder 5">
            <a:extLst>
              <a:ext uri="{FF2B5EF4-FFF2-40B4-BE49-F238E27FC236}">
                <a16:creationId xmlns:a16="http://schemas.microsoft.com/office/drawing/2014/main" id="{026925D9-1015-814B-8E1E-05819CC050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57AF2E-399D-2AC5-C0A6-FD9317A627F0}"/>
              </a:ext>
            </a:extLst>
          </p:cNvPr>
          <p:cNvSpPr>
            <a:spLocks noGrp="1"/>
          </p:cNvSpPr>
          <p:nvPr>
            <p:ph type="sldNum" sz="quarter" idx="12"/>
          </p:nvPr>
        </p:nvSpPr>
        <p:spPr/>
        <p:txBody>
          <a:bodyPr/>
          <a:lstStyle/>
          <a:p>
            <a:fld id="{D1BCCE45-EC6D-40EE-B367-1C13CE7CDD8C}" type="slidenum">
              <a:rPr lang="en-US" smtClean="0"/>
              <a:t>‹#›</a:t>
            </a:fld>
            <a:endParaRPr lang="en-US"/>
          </a:p>
        </p:txBody>
      </p:sp>
    </p:spTree>
    <p:extLst>
      <p:ext uri="{BB962C8B-B14F-4D97-AF65-F5344CB8AC3E}">
        <p14:creationId xmlns:p14="http://schemas.microsoft.com/office/powerpoint/2010/main" val="18628480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0F0CB-8AB6-07B0-5F5A-8A08CD50F3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5F31CD-7EBF-4CF6-CC4C-C472E96049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06936E-CCD6-847D-C2E3-9114CED7927D}"/>
              </a:ext>
            </a:extLst>
          </p:cNvPr>
          <p:cNvSpPr>
            <a:spLocks noGrp="1"/>
          </p:cNvSpPr>
          <p:nvPr>
            <p:ph type="dt" sz="half" idx="10"/>
          </p:nvPr>
        </p:nvSpPr>
        <p:spPr/>
        <p:txBody>
          <a:bodyPr/>
          <a:lstStyle/>
          <a:p>
            <a:fld id="{1521C511-BEA8-46A5-945F-151FB694514C}" type="datetimeFigureOut">
              <a:rPr lang="en-US" smtClean="0"/>
              <a:t>2/14/2024</a:t>
            </a:fld>
            <a:endParaRPr lang="en-US"/>
          </a:p>
        </p:txBody>
      </p:sp>
      <p:sp>
        <p:nvSpPr>
          <p:cNvPr id="5" name="Footer Placeholder 4">
            <a:extLst>
              <a:ext uri="{FF2B5EF4-FFF2-40B4-BE49-F238E27FC236}">
                <a16:creationId xmlns:a16="http://schemas.microsoft.com/office/drawing/2014/main" id="{AC0CA5BE-9715-76EF-1D8C-1406F4F528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90C138-9ABC-FEDB-94FF-A14298726A49}"/>
              </a:ext>
            </a:extLst>
          </p:cNvPr>
          <p:cNvSpPr>
            <a:spLocks noGrp="1"/>
          </p:cNvSpPr>
          <p:nvPr>
            <p:ph type="sldNum" sz="quarter" idx="12"/>
          </p:nvPr>
        </p:nvSpPr>
        <p:spPr/>
        <p:txBody>
          <a:bodyPr/>
          <a:lstStyle/>
          <a:p>
            <a:fld id="{D1BCCE45-EC6D-40EE-B367-1C13CE7CDD8C}" type="slidenum">
              <a:rPr lang="en-US" smtClean="0"/>
              <a:t>‹#›</a:t>
            </a:fld>
            <a:endParaRPr lang="en-US"/>
          </a:p>
        </p:txBody>
      </p:sp>
    </p:spTree>
    <p:extLst>
      <p:ext uri="{BB962C8B-B14F-4D97-AF65-F5344CB8AC3E}">
        <p14:creationId xmlns:p14="http://schemas.microsoft.com/office/powerpoint/2010/main" val="9248470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C18EAB-08CF-26CB-703A-1BB61C3CF87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DFFD9A-D762-771E-88AB-A23AB9C47FD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7107FD-9FE7-3E50-76DA-2CF4EADFD49D}"/>
              </a:ext>
            </a:extLst>
          </p:cNvPr>
          <p:cNvSpPr>
            <a:spLocks noGrp="1"/>
          </p:cNvSpPr>
          <p:nvPr>
            <p:ph type="dt" sz="half" idx="10"/>
          </p:nvPr>
        </p:nvSpPr>
        <p:spPr/>
        <p:txBody>
          <a:bodyPr/>
          <a:lstStyle/>
          <a:p>
            <a:fld id="{1521C511-BEA8-46A5-945F-151FB694514C}" type="datetimeFigureOut">
              <a:rPr lang="en-US" smtClean="0"/>
              <a:t>2/14/2024</a:t>
            </a:fld>
            <a:endParaRPr lang="en-US"/>
          </a:p>
        </p:txBody>
      </p:sp>
      <p:sp>
        <p:nvSpPr>
          <p:cNvPr id="5" name="Footer Placeholder 4">
            <a:extLst>
              <a:ext uri="{FF2B5EF4-FFF2-40B4-BE49-F238E27FC236}">
                <a16:creationId xmlns:a16="http://schemas.microsoft.com/office/drawing/2014/main" id="{6A5D3CCA-0049-DB5B-F54F-835C828ADC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1C16ED-5FD0-EDBE-F94A-714D9D82E51B}"/>
              </a:ext>
            </a:extLst>
          </p:cNvPr>
          <p:cNvSpPr>
            <a:spLocks noGrp="1"/>
          </p:cNvSpPr>
          <p:nvPr>
            <p:ph type="sldNum" sz="quarter" idx="12"/>
          </p:nvPr>
        </p:nvSpPr>
        <p:spPr/>
        <p:txBody>
          <a:bodyPr/>
          <a:lstStyle/>
          <a:p>
            <a:fld id="{D1BCCE45-EC6D-40EE-B367-1C13CE7CDD8C}" type="slidenum">
              <a:rPr lang="en-US" smtClean="0"/>
              <a:t>‹#›</a:t>
            </a:fld>
            <a:endParaRPr lang="en-US"/>
          </a:p>
        </p:txBody>
      </p:sp>
    </p:spTree>
    <p:extLst>
      <p:ext uri="{BB962C8B-B14F-4D97-AF65-F5344CB8AC3E}">
        <p14:creationId xmlns:p14="http://schemas.microsoft.com/office/powerpoint/2010/main" val="1458800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86B0C9-BB59-4D88-8082-FEAD47DBB37D}" type="datetimeFigureOut">
              <a:rPr lang="en-US" smtClean="0"/>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90D7ED-7A5C-4B68-B891-C1F9C3F95A8B}" type="slidenum">
              <a:rPr lang="en-US" smtClean="0"/>
              <a:t>‹#›</a:t>
            </a:fld>
            <a:endParaRPr lang="en-US"/>
          </a:p>
        </p:txBody>
      </p:sp>
    </p:spTree>
    <p:extLst>
      <p:ext uri="{BB962C8B-B14F-4D97-AF65-F5344CB8AC3E}">
        <p14:creationId xmlns:p14="http://schemas.microsoft.com/office/powerpoint/2010/main" val="1474649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86B0C9-BB59-4D88-8082-FEAD47DBB37D}" type="datetimeFigureOut">
              <a:rPr lang="en-US" smtClean="0"/>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0D7ED-7A5C-4B68-B891-C1F9C3F95A8B}" type="slidenum">
              <a:rPr lang="en-US" smtClean="0"/>
              <a:t>‹#›</a:t>
            </a:fld>
            <a:endParaRPr lang="en-US"/>
          </a:p>
        </p:txBody>
      </p:sp>
    </p:spTree>
    <p:extLst>
      <p:ext uri="{BB962C8B-B14F-4D97-AF65-F5344CB8AC3E}">
        <p14:creationId xmlns:p14="http://schemas.microsoft.com/office/powerpoint/2010/main" val="409303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86B0C9-BB59-4D88-8082-FEAD47DBB37D}" type="datetimeFigureOut">
              <a:rPr lang="en-US" smtClean="0"/>
              <a:t>2/14/2024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90D7ED-7A5C-4B68-B891-C1F9C3F95A8B}" type="slidenum">
              <a:rPr lang="en-US" smtClean="0"/>
              <a:t>‹#›</a:t>
            </a:fld>
            <a:endParaRPr lang="en-US"/>
          </a:p>
        </p:txBody>
      </p:sp>
    </p:spTree>
    <p:extLst>
      <p:ext uri="{BB962C8B-B14F-4D97-AF65-F5344CB8AC3E}">
        <p14:creationId xmlns:p14="http://schemas.microsoft.com/office/powerpoint/2010/main" val="398216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86B0C9-BB59-4D88-8082-FEAD47DBB37D}" type="datetimeFigureOut">
              <a:rPr lang="en-US" smtClean="0"/>
              <a:t>2/14/2024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90D7ED-7A5C-4B68-B891-C1F9C3F95A8B}" type="slidenum">
              <a:rPr lang="en-US" smtClean="0"/>
              <a:t>‹#›</a:t>
            </a:fld>
            <a:endParaRPr lang="en-US"/>
          </a:p>
        </p:txBody>
      </p:sp>
    </p:spTree>
    <p:extLst>
      <p:ext uri="{BB962C8B-B14F-4D97-AF65-F5344CB8AC3E}">
        <p14:creationId xmlns:p14="http://schemas.microsoft.com/office/powerpoint/2010/main" val="84169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86B0C9-BB59-4D88-8082-FEAD47DBB37D}" type="datetimeFigureOut">
              <a:rPr lang="en-US" smtClean="0"/>
              <a:t>2/14/2024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90D7ED-7A5C-4B68-B891-C1F9C3F95A8B}" type="slidenum">
              <a:rPr lang="en-US" smtClean="0"/>
              <a:t>‹#›</a:t>
            </a:fld>
            <a:endParaRPr lang="en-US"/>
          </a:p>
        </p:txBody>
      </p:sp>
    </p:spTree>
    <p:extLst>
      <p:ext uri="{BB962C8B-B14F-4D97-AF65-F5344CB8AC3E}">
        <p14:creationId xmlns:p14="http://schemas.microsoft.com/office/powerpoint/2010/main" val="457441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86B0C9-BB59-4D88-8082-FEAD47DBB37D}" type="datetimeFigureOut">
              <a:rPr lang="en-US" smtClean="0"/>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0D7ED-7A5C-4B68-B891-C1F9C3F95A8B}" type="slidenum">
              <a:rPr lang="en-US" smtClean="0"/>
              <a:t>‹#›</a:t>
            </a:fld>
            <a:endParaRPr lang="en-US"/>
          </a:p>
        </p:txBody>
      </p:sp>
    </p:spTree>
    <p:extLst>
      <p:ext uri="{BB962C8B-B14F-4D97-AF65-F5344CB8AC3E}">
        <p14:creationId xmlns:p14="http://schemas.microsoft.com/office/powerpoint/2010/main" val="178686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86B0C9-BB59-4D88-8082-FEAD47DBB37D}" type="datetimeFigureOut">
              <a:rPr lang="en-US" smtClean="0"/>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0D7ED-7A5C-4B68-B891-C1F9C3F95A8B}" type="slidenum">
              <a:rPr lang="en-US" smtClean="0"/>
              <a:t>‹#›</a:t>
            </a:fld>
            <a:endParaRPr lang="en-US"/>
          </a:p>
        </p:txBody>
      </p:sp>
    </p:spTree>
    <p:extLst>
      <p:ext uri="{BB962C8B-B14F-4D97-AF65-F5344CB8AC3E}">
        <p14:creationId xmlns:p14="http://schemas.microsoft.com/office/powerpoint/2010/main" val="137238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186B0C9-BB59-4D88-8082-FEAD47DBB37D}" type="datetimeFigureOut">
              <a:rPr lang="en-US" smtClean="0"/>
              <a:t>2/14/2024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190D7ED-7A5C-4B68-B891-C1F9C3F95A8B}" type="slidenum">
              <a:rPr lang="en-US" smtClean="0"/>
              <a:t>‹#›</a:t>
            </a:fld>
            <a:endParaRPr lang="en-US"/>
          </a:p>
        </p:txBody>
      </p:sp>
    </p:spTree>
    <p:extLst>
      <p:ext uri="{BB962C8B-B14F-4D97-AF65-F5344CB8AC3E}">
        <p14:creationId xmlns:p14="http://schemas.microsoft.com/office/powerpoint/2010/main" val="9797275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0247F9-D04E-3882-60E2-20130318DF6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36B3CA-B450-1A8B-8349-BB1E7D9F0A5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969466-3999-D767-168B-84C8F71BCF7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1521C511-BEA8-46A5-945F-151FB694514C}" type="datetimeFigureOut">
              <a:rPr lang="en-US" smtClean="0"/>
              <a:t>2/14/2024</a:t>
            </a:fld>
            <a:endParaRPr lang="en-US"/>
          </a:p>
        </p:txBody>
      </p:sp>
      <p:sp>
        <p:nvSpPr>
          <p:cNvPr id="5" name="Footer Placeholder 4">
            <a:extLst>
              <a:ext uri="{FF2B5EF4-FFF2-40B4-BE49-F238E27FC236}">
                <a16:creationId xmlns:a16="http://schemas.microsoft.com/office/drawing/2014/main" id="{93F06A6A-EF26-6B6C-9531-F72D5FDCA77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C1C3FAD-766D-C5AD-E2D2-0FC54B501DF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D1BCCE45-EC6D-40EE-B367-1C13CE7CDD8C}" type="slidenum">
              <a:rPr lang="en-US" smtClean="0"/>
              <a:t>‹#›</a:t>
            </a:fld>
            <a:endParaRPr lang="en-US"/>
          </a:p>
        </p:txBody>
      </p:sp>
    </p:spTree>
    <p:extLst>
      <p:ext uri="{BB962C8B-B14F-4D97-AF65-F5344CB8AC3E}">
        <p14:creationId xmlns:p14="http://schemas.microsoft.com/office/powerpoint/2010/main" val="12040348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DD6F43-BFD3-48B0-4902-FD64E6C9793C}"/>
              </a:ext>
            </a:extLst>
          </p:cNvPr>
          <p:cNvSpPr>
            <a:spLocks noGrp="1"/>
          </p:cNvSpPr>
          <p:nvPr>
            <p:ph type="title"/>
          </p:nvPr>
        </p:nvSpPr>
        <p:spPr>
          <a:xfrm>
            <a:off x="628650" y="1"/>
            <a:ext cx="7886700" cy="720436"/>
          </a:xfrm>
        </p:spPr>
        <p:txBody>
          <a:bodyPr/>
          <a:lstStyle/>
          <a:p>
            <a:pPr algn="ctr"/>
            <a:r>
              <a:rPr lang="en-US" b="1" dirty="0">
                <a:latin typeface="Times New Roman" panose="02020603050405020304" pitchFamily="18" charset="0"/>
                <a:cs typeface="Times New Roman" panose="02020603050405020304" pitchFamily="18" charset="0"/>
              </a:rPr>
              <a:t>Acts 12:1-5</a:t>
            </a:r>
          </a:p>
        </p:txBody>
      </p:sp>
      <p:sp>
        <p:nvSpPr>
          <p:cNvPr id="5" name="Content Placeholder 4">
            <a:extLst>
              <a:ext uri="{FF2B5EF4-FFF2-40B4-BE49-F238E27FC236}">
                <a16:creationId xmlns:a16="http://schemas.microsoft.com/office/drawing/2014/main" id="{FB7AF07D-A0A6-5A8D-3F5C-5CE04F80DAE9}"/>
              </a:ext>
            </a:extLst>
          </p:cNvPr>
          <p:cNvSpPr>
            <a:spLocks noGrp="1"/>
          </p:cNvSpPr>
          <p:nvPr>
            <p:ph idx="1"/>
          </p:nvPr>
        </p:nvSpPr>
        <p:spPr>
          <a:xfrm>
            <a:off x="0" y="831274"/>
            <a:ext cx="9144000" cy="6026726"/>
          </a:xfrm>
        </p:spPr>
        <p:txBody>
          <a:bodyPr>
            <a:normAutofit/>
          </a:bodyPr>
          <a:lstStyle/>
          <a:p>
            <a:pPr marL="0" indent="0">
              <a:buNone/>
            </a:pPr>
            <a:r>
              <a:rPr lang="en-US" sz="3600" i="1" dirty="0">
                <a:latin typeface="Times New Roman" panose="02020603050405020304" pitchFamily="18" charset="0"/>
                <a:cs typeface="Times New Roman" panose="02020603050405020304" pitchFamily="18" charset="0"/>
              </a:rPr>
              <a:t>“Now about that time Herod the king stretched out his hand to harass some from the church. 2 Then he killed James the brother of John with the sword. 3 And because he saw that it pleased the Jews, he proceeded further to seize Peter also. Now it was during the Days of Unleavened Bread. 4 So when he had arrested him, he put him in prison, and delivered him to four squads of soldiers to keep him, intending to bring him before the people after Passover. 5 Peter was therefore kept in prison, but constant prayer was offered to God for him by the church.”</a:t>
            </a:r>
          </a:p>
        </p:txBody>
      </p:sp>
    </p:spTree>
    <p:extLst>
      <p:ext uri="{BB962C8B-B14F-4D97-AF65-F5344CB8AC3E}">
        <p14:creationId xmlns:p14="http://schemas.microsoft.com/office/powerpoint/2010/main" val="259096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305D8-D72E-EB42-5CDC-C32E954E1115}"/>
              </a:ext>
            </a:extLst>
          </p:cNvPr>
          <p:cNvSpPr>
            <a:spLocks noGrp="1"/>
          </p:cNvSpPr>
          <p:nvPr>
            <p:ph type="title"/>
          </p:nvPr>
        </p:nvSpPr>
        <p:spPr>
          <a:xfrm>
            <a:off x="0" y="1"/>
            <a:ext cx="9144000" cy="988141"/>
          </a:xfrm>
        </p:spPr>
        <p:txBody>
          <a:bodyPr>
            <a:noAutofit/>
          </a:bodyPr>
          <a:lstStyle/>
          <a:p>
            <a:r>
              <a:rPr lang="en-US" sz="3600" b="1" dirty="0">
                <a:latin typeface="Times New Roman" panose="02020603050405020304" pitchFamily="18" charset="0"/>
                <a:cs typeface="Times New Roman" panose="02020603050405020304" pitchFamily="18" charset="0"/>
              </a:rPr>
              <a:t>Acts 12:1-5 Points of Emphasis/Application</a:t>
            </a:r>
          </a:p>
        </p:txBody>
      </p:sp>
      <p:sp>
        <p:nvSpPr>
          <p:cNvPr id="3" name="Content Placeholder 2">
            <a:extLst>
              <a:ext uri="{FF2B5EF4-FFF2-40B4-BE49-F238E27FC236}">
                <a16:creationId xmlns:a16="http://schemas.microsoft.com/office/drawing/2014/main" id="{641F8153-386E-C53F-123B-2009A90C8530}"/>
              </a:ext>
            </a:extLst>
          </p:cNvPr>
          <p:cNvSpPr>
            <a:spLocks noGrp="1"/>
          </p:cNvSpPr>
          <p:nvPr>
            <p:ph idx="1"/>
          </p:nvPr>
        </p:nvSpPr>
        <p:spPr>
          <a:xfrm>
            <a:off x="0" y="988142"/>
            <a:ext cx="9144000" cy="5869857"/>
          </a:xfrm>
        </p:spPr>
        <p:txBody>
          <a:bodyPr>
            <a:normAutofit fontScale="92500"/>
          </a:bodyPr>
          <a:lstStyle/>
          <a:p>
            <a:pPr marL="385763" indent="-385763">
              <a:buAutoNum type="arabicPeriod"/>
            </a:pPr>
            <a:r>
              <a:rPr lang="en-US" b="1" dirty="0">
                <a:latin typeface="Times New Roman" panose="02020603050405020304" pitchFamily="18" charset="0"/>
                <a:cs typeface="Times New Roman" panose="02020603050405020304" pitchFamily="18" charset="0"/>
              </a:rPr>
              <a:t>Understand that Persecution of Christians is Guaranteed</a:t>
            </a:r>
          </a:p>
          <a:p>
            <a:pPr marL="0" indent="0">
              <a:buNone/>
            </a:pPr>
            <a:r>
              <a:rPr lang="en-US" b="1" dirty="0">
                <a:latin typeface="Times New Roman" panose="02020603050405020304" pitchFamily="18" charset="0"/>
                <a:cs typeface="Times New Roman" panose="02020603050405020304" pitchFamily="18" charset="0"/>
              </a:rPr>
              <a:t>2 Timothy 3:12 - </a:t>
            </a:r>
            <a:r>
              <a:rPr lang="en-US" b="1" i="0" baseline="30000" dirty="0">
                <a:solidFill>
                  <a:srgbClr val="000000"/>
                </a:solidFill>
                <a:effectLst/>
                <a:latin typeface="system-ui"/>
              </a:rPr>
              <a:t> ”</a:t>
            </a:r>
            <a:r>
              <a:rPr lang="en-US" b="0" i="1" dirty="0">
                <a:solidFill>
                  <a:srgbClr val="000000"/>
                </a:solidFill>
                <a:effectLst/>
                <a:latin typeface="Times New Roman" panose="02020603050405020304" pitchFamily="18" charset="0"/>
                <a:cs typeface="Times New Roman" panose="02020603050405020304" pitchFamily="18" charset="0"/>
              </a:rPr>
              <a:t>Yes, and all who desire to live godly in Christ Jesus will suffer persecution.”</a:t>
            </a:r>
            <a:r>
              <a:rPr lang="en-US" i="1" dirty="0">
                <a:latin typeface="Times New Roman" panose="02020603050405020304" pitchFamily="18" charset="0"/>
                <a:cs typeface="Times New Roman" panose="02020603050405020304" pitchFamily="18" charset="0"/>
              </a:rPr>
              <a:t> </a:t>
            </a:r>
          </a:p>
          <a:p>
            <a:pPr marL="0" indent="0">
              <a:buNone/>
            </a:pPr>
            <a:endParaRPr lang="en-US" i="1" dirty="0">
              <a:latin typeface="Times New Roman" panose="02020603050405020304" pitchFamily="18" charset="0"/>
              <a:cs typeface="Times New Roman" panose="02020603050405020304" pitchFamily="18" charset="0"/>
            </a:endParaRPr>
          </a:p>
          <a:p>
            <a:pPr marL="385763" indent="-385763">
              <a:buAutoNum type="arabicPeriod" startAt="2"/>
            </a:pPr>
            <a:r>
              <a:rPr lang="en-US" b="1" dirty="0">
                <a:latin typeface="Times New Roman" panose="02020603050405020304" pitchFamily="18" charset="0"/>
                <a:cs typeface="Times New Roman" panose="02020603050405020304" pitchFamily="18" charset="0"/>
              </a:rPr>
              <a:t>Trust the Lord with the Life He has given You</a:t>
            </a:r>
          </a:p>
          <a:p>
            <a:pPr marL="0" indent="0">
              <a:buNone/>
            </a:pPr>
            <a:r>
              <a:rPr lang="en-US" b="1" dirty="0">
                <a:latin typeface="Times New Roman" panose="02020603050405020304" pitchFamily="18" charset="0"/>
                <a:cs typeface="Times New Roman" panose="02020603050405020304" pitchFamily="18" charset="0"/>
              </a:rPr>
              <a:t>1 Peter 3:14 – </a:t>
            </a:r>
            <a:r>
              <a:rPr lang="en-US" b="0" i="1" dirty="0">
                <a:solidFill>
                  <a:srgbClr val="000000"/>
                </a:solidFill>
                <a:effectLst/>
                <a:latin typeface="Times New Roman" panose="02020603050405020304" pitchFamily="18" charset="0"/>
                <a:cs typeface="Times New Roman" panose="02020603050405020304" pitchFamily="18" charset="0"/>
              </a:rPr>
              <a:t>But even if you should suffer for righteousness’ sake, you are blessed. “And do not be afraid of their threats, nor be troubled.” </a:t>
            </a:r>
            <a:endParaRPr lang="en-US" i="1" dirty="0">
              <a:latin typeface="Times New Roman" panose="02020603050405020304" pitchFamily="18" charset="0"/>
              <a:cs typeface="Times New Roman" panose="02020603050405020304" pitchFamily="18" charset="0"/>
            </a:endParaRPr>
          </a:p>
          <a:p>
            <a:pPr marL="385763" indent="-385763">
              <a:buAutoNum type="arabicPeriod" startAt="3"/>
            </a:pPr>
            <a:r>
              <a:rPr lang="en-US" b="1" dirty="0">
                <a:latin typeface="Times New Roman" panose="02020603050405020304" pitchFamily="18" charset="0"/>
                <a:cs typeface="Times New Roman" panose="02020603050405020304" pitchFamily="18" charset="0"/>
              </a:rPr>
              <a:t>Be Willing to Drink from Jesus’ Cup</a:t>
            </a:r>
          </a:p>
          <a:p>
            <a:pPr marL="0" indent="0">
              <a:buNone/>
            </a:pPr>
            <a:r>
              <a:rPr lang="en-US" b="1" dirty="0">
                <a:latin typeface="Times New Roman" panose="02020603050405020304" pitchFamily="18" charset="0"/>
                <a:cs typeface="Times New Roman" panose="02020603050405020304" pitchFamily="18" charset="0"/>
              </a:rPr>
              <a:t>Mark 10:39 – “</a:t>
            </a:r>
            <a:r>
              <a:rPr lang="en-US" b="0" i="1" dirty="0">
                <a:solidFill>
                  <a:srgbClr val="000000"/>
                </a:solidFill>
                <a:effectLst/>
                <a:latin typeface="Times New Roman" panose="02020603050405020304" pitchFamily="18" charset="0"/>
                <a:cs typeface="Times New Roman" panose="02020603050405020304" pitchFamily="18" charset="0"/>
              </a:rPr>
              <a:t>So Jesus said to them, “You will indeed drink the cup that I drink, and with the baptism I am baptized with you will be baptized; </a:t>
            </a:r>
            <a:r>
              <a:rPr lang="en-US" b="1" i="1" baseline="30000" dirty="0">
                <a:solidFill>
                  <a:srgbClr val="000000"/>
                </a:solidFill>
                <a:effectLst/>
                <a:latin typeface="Times New Roman" panose="02020603050405020304" pitchFamily="18" charset="0"/>
                <a:cs typeface="Times New Roman" panose="02020603050405020304" pitchFamily="18" charset="0"/>
              </a:rPr>
              <a:t>40 </a:t>
            </a:r>
            <a:r>
              <a:rPr lang="en-US" b="0" i="1" dirty="0">
                <a:solidFill>
                  <a:srgbClr val="000000"/>
                </a:solidFill>
                <a:effectLst/>
                <a:latin typeface="Times New Roman" panose="02020603050405020304" pitchFamily="18" charset="0"/>
                <a:cs typeface="Times New Roman" panose="02020603050405020304" pitchFamily="18" charset="0"/>
              </a:rPr>
              <a:t>but to sit on My right hand and on My left is not Mine to give, but it is for those for whom it is prepared.”</a:t>
            </a:r>
            <a:r>
              <a:rPr lang="en-US" i="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5899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CBDD7-518B-BE94-CDC1-81674B887590}"/>
              </a:ext>
            </a:extLst>
          </p:cNvPr>
          <p:cNvSpPr>
            <a:spLocks noGrp="1"/>
          </p:cNvSpPr>
          <p:nvPr>
            <p:ph type="title"/>
          </p:nvPr>
        </p:nvSpPr>
        <p:spPr>
          <a:xfrm>
            <a:off x="0" y="1"/>
            <a:ext cx="9144000" cy="857250"/>
          </a:xfrm>
        </p:spPr>
        <p:txBody>
          <a:bodyPr/>
          <a:lstStyle/>
          <a:p>
            <a:pPr algn="ctr"/>
            <a:r>
              <a:rPr lang="en-US" b="1" dirty="0">
                <a:latin typeface="Times New Roman" panose="02020603050405020304" pitchFamily="18" charset="0"/>
                <a:cs typeface="Times New Roman" panose="02020603050405020304" pitchFamily="18" charset="0"/>
              </a:rPr>
              <a:t>Meditate on this Reality...</a:t>
            </a:r>
          </a:p>
        </p:txBody>
      </p:sp>
      <p:sp>
        <p:nvSpPr>
          <p:cNvPr id="3" name="Content Placeholder 2">
            <a:extLst>
              <a:ext uri="{FF2B5EF4-FFF2-40B4-BE49-F238E27FC236}">
                <a16:creationId xmlns:a16="http://schemas.microsoft.com/office/drawing/2014/main" id="{510FCCE2-60B5-B260-9ABA-6C416721B5DE}"/>
              </a:ext>
            </a:extLst>
          </p:cNvPr>
          <p:cNvSpPr>
            <a:spLocks noGrp="1"/>
          </p:cNvSpPr>
          <p:nvPr>
            <p:ph idx="1"/>
          </p:nvPr>
        </p:nvSpPr>
        <p:spPr>
          <a:xfrm>
            <a:off x="0" y="1459924"/>
            <a:ext cx="9144000" cy="4540826"/>
          </a:xfrm>
        </p:spPr>
        <p:txBody>
          <a:bodyPr>
            <a:normAutofit/>
          </a:bodyPr>
          <a:lstStyle/>
          <a:p>
            <a:pPr marL="0" indent="0">
              <a:buNone/>
            </a:pPr>
            <a:r>
              <a:rPr lang="en-US" sz="3600" b="1" dirty="0">
                <a:latin typeface="Times New Roman" panose="02020603050405020304" pitchFamily="18" charset="0"/>
                <a:cs typeface="Times New Roman" panose="02020603050405020304" pitchFamily="18" charset="0"/>
              </a:rPr>
              <a:t>Galatians 2:20 – </a:t>
            </a:r>
            <a:r>
              <a:rPr lang="en-US" sz="3600" i="1" dirty="0">
                <a:latin typeface="Times New Roman" panose="02020603050405020304" pitchFamily="18" charset="0"/>
                <a:cs typeface="Times New Roman" panose="02020603050405020304" pitchFamily="18" charset="0"/>
              </a:rPr>
              <a:t>“I have been crucified with Christ; and it is no longer I who live, but Christ lives in me; and the life which I now live in the flesh I live by faith in the Son of God, who loved me and gave Himself up for me.” </a:t>
            </a:r>
          </a:p>
          <a:p>
            <a:pPr marL="0" indent="0">
              <a:buNone/>
            </a:pPr>
            <a:endParaRPr lang="en-US" sz="3600" i="1"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So, I ask, Brothers and Sisters, Crucified Ones (Christians), “What are we protecting?”</a:t>
            </a:r>
          </a:p>
        </p:txBody>
      </p:sp>
    </p:spTree>
    <p:extLst>
      <p:ext uri="{BB962C8B-B14F-4D97-AF65-F5344CB8AC3E}">
        <p14:creationId xmlns:p14="http://schemas.microsoft.com/office/powerpoint/2010/main" val="606456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E6C9F-111A-E41B-63E6-065BFB689C0F}"/>
              </a:ext>
            </a:extLst>
          </p:cNvPr>
          <p:cNvSpPr>
            <a:spLocks noGrp="1"/>
          </p:cNvSpPr>
          <p:nvPr>
            <p:ph type="title"/>
          </p:nvPr>
        </p:nvSpPr>
        <p:spPr>
          <a:xfrm>
            <a:off x="628650" y="1"/>
            <a:ext cx="7886700" cy="545690"/>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Acts 12:5-19</a:t>
            </a:r>
          </a:p>
        </p:txBody>
      </p:sp>
      <p:sp>
        <p:nvSpPr>
          <p:cNvPr id="3" name="Content Placeholder 2">
            <a:extLst>
              <a:ext uri="{FF2B5EF4-FFF2-40B4-BE49-F238E27FC236}">
                <a16:creationId xmlns:a16="http://schemas.microsoft.com/office/drawing/2014/main" id="{9C225F70-FEC9-9C66-6F4C-CCAE392ED62C}"/>
              </a:ext>
            </a:extLst>
          </p:cNvPr>
          <p:cNvSpPr>
            <a:spLocks noGrp="1"/>
          </p:cNvSpPr>
          <p:nvPr>
            <p:ph idx="1"/>
          </p:nvPr>
        </p:nvSpPr>
        <p:spPr>
          <a:xfrm>
            <a:off x="0" y="545691"/>
            <a:ext cx="9144000" cy="6312309"/>
          </a:xfrm>
        </p:spPr>
        <p:txBody>
          <a:bodyPr>
            <a:noAutofit/>
          </a:bodyPr>
          <a:lstStyle/>
          <a:p>
            <a:pPr marL="0" marR="0" indent="0">
              <a:lnSpc>
                <a:spcPct val="200000"/>
              </a:lnSpc>
              <a:spcBef>
                <a:spcPts val="0"/>
              </a:spcBef>
              <a:spcAft>
                <a:spcPts val="800"/>
              </a:spcAft>
              <a:buNone/>
            </a:pP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“Peter was therefore kept in prison, but constant prayer was offered to God for him by the church. </a:t>
            </a:r>
            <a:r>
              <a:rPr lang="en-US" sz="12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6 </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And when Herod was about to bring him out, that night Peter was sleeping, bound with two chains between two soldiers; and the guards before the door were keeping the prison. </a:t>
            </a:r>
            <a:r>
              <a:rPr lang="en-US" sz="12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7 </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Now behold, an angel of the Lord stood by him, and a light shone in the prison; and he struck Peter on the side and raised him up, saying, “Arise quickly!” And his chains fell off his hands. </a:t>
            </a:r>
            <a:r>
              <a:rPr lang="en-US" sz="12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8 </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Then the angel said to him, “Gird yourself and tie on your sandals”; and so he did. And he said to him, “Put on your garment and follow me.” </a:t>
            </a:r>
            <a:r>
              <a:rPr lang="en-US" sz="12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9 </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So he went out and followed him and did not know that what was done by the angel was real, but thought he was seeing a vision. </a:t>
            </a:r>
            <a:r>
              <a:rPr lang="en-US" sz="12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10 </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When they were past the first and the second guard posts, they came to the iron gate that leads to the city, which opened to them of its own accord; and they went out and went down one street, and immediately the angel departed from him. </a:t>
            </a:r>
            <a:r>
              <a:rPr lang="en-US" sz="12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11 </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And when Peter had come to himself, he said, “Now I know for certain that the Lord has sent His angel and has delivered me from the hand of Herod and from all the expectation of the Jewish people.” </a:t>
            </a:r>
            <a:r>
              <a:rPr lang="en-US" sz="12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12 </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So, when he had considered this, he came to the house of Mary, the mother of John whose surname was Mark, where many were gathered together praying. </a:t>
            </a:r>
            <a:r>
              <a:rPr lang="en-US" sz="12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13 </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And as Peter knocked at the door of the gate, a girl named Rhoda came to answer. </a:t>
            </a:r>
            <a:r>
              <a:rPr lang="en-US" sz="12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14 </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When she recognized Peter’s voice, because of her gladness she did not open the gate, but ran in and announced that Peter stood before the gate. </a:t>
            </a:r>
            <a:r>
              <a:rPr lang="en-US" sz="12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15 </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But they said to her, “You are beside yourself!” Yet she kept insisting that it was so. So they said, “It is his angel.”</a:t>
            </a:r>
            <a:r>
              <a:rPr lang="en-US" sz="12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16 </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Now Peter continued knocking; and when they opened the door and saw him, they were astonished. </a:t>
            </a:r>
            <a:r>
              <a:rPr lang="en-US" sz="12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17 </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But motioning to them with his hand to keep silent, he declared to them how the Lord had brought him out of the prison. And he said, “Go, tell these things to James and to the brethren.” And he departed and went to another place.</a:t>
            </a:r>
            <a:r>
              <a:rPr lang="en-US" sz="12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18 </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Then, as soon as it was day, there was no small stir among the soldiers about what had become of Peter. </a:t>
            </a:r>
            <a:r>
              <a:rPr lang="en-US" sz="1200" b="1" i="1" kern="100" baseline="30000" dirty="0">
                <a:effectLst/>
                <a:latin typeface="Times New Roman" panose="02020603050405020304" pitchFamily="18" charset="0"/>
                <a:ea typeface="Aptos" panose="020B0004020202020204" pitchFamily="34" charset="0"/>
                <a:cs typeface="Times New Roman" panose="02020603050405020304" pitchFamily="18" charset="0"/>
              </a:rPr>
              <a:t>19 </a:t>
            </a:r>
            <a:r>
              <a:rPr lang="en-US" sz="1200" b="1" i="1" kern="100" dirty="0">
                <a:effectLst/>
                <a:latin typeface="Times New Roman" panose="02020603050405020304" pitchFamily="18" charset="0"/>
                <a:ea typeface="Aptos" panose="020B0004020202020204" pitchFamily="34" charset="0"/>
                <a:cs typeface="Times New Roman" panose="02020603050405020304" pitchFamily="18" charset="0"/>
              </a:rPr>
              <a:t>But when Herod had searched for him and not found him, he examined the guards and commanded that they should be put to death.</a:t>
            </a:r>
            <a:r>
              <a:rPr lang="en-US" sz="1200" b="1" kern="100" dirty="0">
                <a:latin typeface="Times New Roman" panose="02020603050405020304" pitchFamily="18" charset="0"/>
                <a:ea typeface="Aptos" panose="020B0004020202020204" pitchFamily="34" charset="0"/>
                <a:cs typeface="Times New Roman" panose="02020603050405020304" pitchFamily="18" charset="0"/>
              </a:rPr>
              <a:t> </a:t>
            </a:r>
            <a:r>
              <a:rPr lang="en-US" sz="1200" b="1" i="1" dirty="0">
                <a:effectLst/>
                <a:latin typeface="Times New Roman" panose="02020603050405020304" pitchFamily="18" charset="0"/>
                <a:ea typeface="Aptos" panose="020B0004020202020204" pitchFamily="34" charset="0"/>
                <a:cs typeface="Times New Roman" panose="02020603050405020304" pitchFamily="18" charset="0"/>
              </a:rPr>
              <a:t>And he went down from Judea to Caesarea and stayed there.”</a:t>
            </a:r>
            <a:endParaRPr lang="en-US" sz="1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3447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2FBF4-7D02-90C1-1C63-B3E0AA7DE934}"/>
              </a:ext>
            </a:extLst>
          </p:cNvPr>
          <p:cNvSpPr>
            <a:spLocks noGrp="1"/>
          </p:cNvSpPr>
          <p:nvPr>
            <p:ph type="title"/>
          </p:nvPr>
        </p:nvSpPr>
        <p:spPr>
          <a:xfrm>
            <a:off x="628650" y="1"/>
            <a:ext cx="7886700" cy="438150"/>
          </a:xfrm>
        </p:spPr>
        <p:txBody>
          <a:bodyPr>
            <a:noAutofit/>
          </a:bodyPr>
          <a:lstStyle/>
          <a:p>
            <a:pPr algn="ctr"/>
            <a:r>
              <a:rPr lang="en-US" sz="2800" b="1" dirty="0">
                <a:latin typeface="Times New Roman" panose="02020603050405020304" pitchFamily="18" charset="0"/>
                <a:cs typeface="Times New Roman" panose="02020603050405020304" pitchFamily="18" charset="0"/>
              </a:rPr>
              <a:t>Acts 12:5-19 Points of Emphasis/Application</a:t>
            </a:r>
          </a:p>
        </p:txBody>
      </p:sp>
      <p:sp>
        <p:nvSpPr>
          <p:cNvPr id="3" name="Content Placeholder 2">
            <a:extLst>
              <a:ext uri="{FF2B5EF4-FFF2-40B4-BE49-F238E27FC236}">
                <a16:creationId xmlns:a16="http://schemas.microsoft.com/office/drawing/2014/main" id="{7C4CEEFF-FD29-817C-A6DC-AB931EE5DF40}"/>
              </a:ext>
            </a:extLst>
          </p:cNvPr>
          <p:cNvSpPr>
            <a:spLocks noGrp="1"/>
          </p:cNvSpPr>
          <p:nvPr>
            <p:ph idx="1"/>
          </p:nvPr>
        </p:nvSpPr>
        <p:spPr>
          <a:xfrm>
            <a:off x="0" y="542925"/>
            <a:ext cx="9144000" cy="6438900"/>
          </a:xfrm>
        </p:spPr>
        <p:txBody>
          <a:bodyPr>
            <a:normAutofit fontScale="92500" lnSpcReduction="10000"/>
          </a:bodyPr>
          <a:lstStyle/>
          <a:p>
            <a:pPr marL="0" marR="0" indent="0">
              <a:lnSpc>
                <a:spcPct val="200000"/>
              </a:lnSpc>
              <a:spcBef>
                <a:spcPts val="0"/>
              </a:spcBef>
              <a:spcAft>
                <a:spcPts val="800"/>
              </a:spcAft>
              <a:buNone/>
            </a:pPr>
            <a:r>
              <a:rPr lang="en-US" sz="1800" b="1" kern="100" dirty="0">
                <a:effectLst/>
                <a:latin typeface="Times New Roman" panose="02020603050405020304" pitchFamily="18" charset="0"/>
                <a:ea typeface="Aptos" panose="020B0004020202020204" pitchFamily="34" charset="0"/>
                <a:cs typeface="Times New Roman" panose="02020603050405020304" pitchFamily="18" charset="0"/>
              </a:rPr>
              <a:t>1.	Appeal to God for Your Fellow Saints in Distress - Ephesians 6:18 – </a:t>
            </a:r>
            <a:r>
              <a:rPr lang="en-US" sz="1800" i="1" kern="100" dirty="0">
                <a:effectLst/>
                <a:latin typeface="Times New Roman" panose="02020603050405020304" pitchFamily="18" charset="0"/>
                <a:ea typeface="Aptos" panose="020B0004020202020204" pitchFamily="34" charset="0"/>
                <a:cs typeface="Times New Roman" panose="02020603050405020304" pitchFamily="18" charset="0"/>
              </a:rPr>
              <a:t>“...praying always with all prayer and supplication in the Spirit, being watchful to this end with all perseverance and supplication for all the saints—"</a:t>
            </a:r>
            <a:r>
              <a:rPr lang="en-US" sz="1800" b="1" kern="100" dirty="0">
                <a:effectLst/>
                <a:latin typeface="Times New Roman" panose="02020603050405020304" pitchFamily="18"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200000"/>
              </a:lnSpc>
              <a:spcBef>
                <a:spcPts val="0"/>
              </a:spcBef>
              <a:spcAft>
                <a:spcPts val="800"/>
              </a:spcAft>
              <a:buNone/>
            </a:pPr>
            <a:r>
              <a:rPr lang="en-US" sz="1800" b="1" kern="100" dirty="0">
                <a:effectLst/>
                <a:latin typeface="Times New Roman" panose="02020603050405020304" pitchFamily="18" charset="0"/>
                <a:ea typeface="Aptos" panose="020B0004020202020204" pitchFamily="34" charset="0"/>
                <a:cs typeface="Times New Roman" panose="02020603050405020304" pitchFamily="18" charset="0"/>
              </a:rPr>
              <a:t>2.	Abandon Yourself Completely to the Lord Jesus Christ - Matthew 16:26 – </a:t>
            </a:r>
          </a:p>
          <a:p>
            <a:pPr marL="0" marR="0" indent="0">
              <a:lnSpc>
                <a:spcPct val="200000"/>
              </a:lnSpc>
              <a:spcBef>
                <a:spcPts val="0"/>
              </a:spcBef>
              <a:spcAft>
                <a:spcPts val="800"/>
              </a:spcAft>
              <a:buNone/>
            </a:pPr>
            <a:r>
              <a:rPr lang="en-US" sz="1800" i="1" kern="100" dirty="0">
                <a:effectLst/>
                <a:latin typeface="Times New Roman" panose="02020603050405020304" pitchFamily="18" charset="0"/>
                <a:ea typeface="Aptos" panose="020B0004020202020204" pitchFamily="34" charset="0"/>
                <a:cs typeface="Times New Roman" panose="02020603050405020304" pitchFamily="18" charset="0"/>
              </a:rPr>
              <a:t>“Then Jesus said to His disciples, “If anyone desires to come after Me, let him deny himself, and take up his cross, and follow Me. </a:t>
            </a:r>
            <a:r>
              <a:rPr lang="en-US" sz="1800" i="1" kern="100" baseline="30000" dirty="0">
                <a:effectLst/>
                <a:latin typeface="Times New Roman" panose="02020603050405020304" pitchFamily="18" charset="0"/>
                <a:ea typeface="Aptos" panose="020B0004020202020204" pitchFamily="34" charset="0"/>
                <a:cs typeface="Times New Roman" panose="02020603050405020304" pitchFamily="18" charset="0"/>
              </a:rPr>
              <a:t>25 </a:t>
            </a:r>
            <a:r>
              <a:rPr lang="en-US" sz="1800" i="1" kern="100" dirty="0">
                <a:effectLst/>
                <a:latin typeface="Times New Roman" panose="02020603050405020304" pitchFamily="18" charset="0"/>
                <a:ea typeface="Aptos" panose="020B0004020202020204" pitchFamily="34" charset="0"/>
                <a:cs typeface="Times New Roman" panose="02020603050405020304" pitchFamily="18" charset="0"/>
              </a:rPr>
              <a:t>For whoever desires to save his life will lose it, but whoever loses his life for My sake will find it. </a:t>
            </a:r>
            <a:r>
              <a:rPr lang="en-US" sz="1800" i="1" kern="100" baseline="30000" dirty="0">
                <a:effectLst/>
                <a:latin typeface="Times New Roman" panose="02020603050405020304" pitchFamily="18" charset="0"/>
                <a:ea typeface="Aptos" panose="020B0004020202020204" pitchFamily="34" charset="0"/>
                <a:cs typeface="Times New Roman" panose="02020603050405020304" pitchFamily="18" charset="0"/>
              </a:rPr>
              <a:t>26 </a:t>
            </a:r>
            <a:r>
              <a:rPr lang="en-US" sz="1800" i="1" kern="100" dirty="0">
                <a:effectLst/>
                <a:latin typeface="Times New Roman" panose="02020603050405020304" pitchFamily="18" charset="0"/>
                <a:ea typeface="Aptos" panose="020B0004020202020204" pitchFamily="34" charset="0"/>
                <a:cs typeface="Times New Roman" panose="02020603050405020304" pitchFamily="18" charset="0"/>
              </a:rPr>
              <a:t>For what profit is it to a man if he gains the whole world, and loses his own soul? Or what will a man give in exchange for his soul?”</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200000"/>
              </a:lnSpc>
              <a:spcBef>
                <a:spcPts val="0"/>
              </a:spcBef>
              <a:spcAft>
                <a:spcPts val="800"/>
              </a:spcAft>
              <a:buNone/>
            </a:pPr>
            <a:r>
              <a:rPr lang="en-US" sz="1800" b="1" kern="100" dirty="0">
                <a:effectLst/>
                <a:latin typeface="Times New Roman" panose="02020603050405020304" pitchFamily="18" charset="0"/>
                <a:ea typeface="Aptos" panose="020B0004020202020204" pitchFamily="34" charset="0"/>
                <a:cs typeface="Times New Roman" panose="02020603050405020304" pitchFamily="18" charset="0"/>
              </a:rPr>
              <a:t>3.	Accept and Welcome the Will of God in your Life - </a:t>
            </a:r>
            <a:r>
              <a:rPr lang="en-US" sz="1800" b="1" dirty="0">
                <a:effectLst/>
                <a:latin typeface="Times New Roman" panose="02020603050405020304" pitchFamily="18" charset="0"/>
                <a:ea typeface="Aptos" panose="020B0004020202020204" pitchFamily="34" charset="0"/>
              </a:rPr>
              <a:t>Philippians 4:11-13 – </a:t>
            </a:r>
            <a:r>
              <a:rPr lang="en-US" sz="1800" i="1" dirty="0">
                <a:effectLst/>
                <a:latin typeface="Times New Roman" panose="02020603050405020304" pitchFamily="18" charset="0"/>
                <a:ea typeface="Aptos" panose="020B0004020202020204" pitchFamily="34" charset="0"/>
              </a:rPr>
              <a:t>“...for I have learned in whatever state I am, to be content: </a:t>
            </a:r>
            <a:r>
              <a:rPr lang="en-US" sz="1800" i="1" baseline="30000" dirty="0">
                <a:effectLst/>
                <a:latin typeface="Times New Roman" panose="02020603050405020304" pitchFamily="18" charset="0"/>
                <a:ea typeface="Aptos" panose="020B0004020202020204" pitchFamily="34" charset="0"/>
              </a:rPr>
              <a:t>12 </a:t>
            </a:r>
            <a:r>
              <a:rPr lang="en-US" sz="1800" i="1" dirty="0">
                <a:effectLst/>
                <a:latin typeface="Times New Roman" panose="02020603050405020304" pitchFamily="18" charset="0"/>
                <a:ea typeface="Aptos" panose="020B0004020202020204" pitchFamily="34" charset="0"/>
              </a:rPr>
              <a:t>I know how to be abased, and I know how to abound. Everywhere and in all things I have learned both to be full and to be hungry, both to abound and to suffer need. </a:t>
            </a:r>
            <a:r>
              <a:rPr lang="en-US" sz="1800" i="1" baseline="30000" dirty="0">
                <a:effectLst/>
                <a:latin typeface="Times New Roman" panose="02020603050405020304" pitchFamily="18" charset="0"/>
                <a:ea typeface="Aptos" panose="020B0004020202020204" pitchFamily="34" charset="0"/>
              </a:rPr>
              <a:t>13 </a:t>
            </a:r>
            <a:r>
              <a:rPr lang="en-US" sz="1800" i="1" dirty="0">
                <a:effectLst/>
                <a:latin typeface="Times New Roman" panose="02020603050405020304" pitchFamily="18" charset="0"/>
                <a:ea typeface="Aptos" panose="020B0004020202020204" pitchFamily="34" charset="0"/>
              </a:rPr>
              <a:t>I can do all things through Christ who strengthens me.”</a:t>
            </a:r>
            <a:endParaRPr lang="en-US" dirty="0"/>
          </a:p>
        </p:txBody>
      </p:sp>
    </p:spTree>
    <p:extLst>
      <p:ext uri="{BB962C8B-B14F-4D97-AF65-F5344CB8AC3E}">
        <p14:creationId xmlns:p14="http://schemas.microsoft.com/office/powerpoint/2010/main" val="1604327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44521-BBD3-2984-4E91-86721C062EC2}"/>
              </a:ext>
            </a:extLst>
          </p:cNvPr>
          <p:cNvSpPr>
            <a:spLocks noGrp="1"/>
          </p:cNvSpPr>
          <p:nvPr>
            <p:ph type="title"/>
          </p:nvPr>
        </p:nvSpPr>
        <p:spPr>
          <a:xfrm>
            <a:off x="628650" y="0"/>
            <a:ext cx="7886700" cy="581025"/>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Food for Thought</a:t>
            </a:r>
          </a:p>
        </p:txBody>
      </p:sp>
      <p:sp>
        <p:nvSpPr>
          <p:cNvPr id="3" name="Content Placeholder 2">
            <a:extLst>
              <a:ext uri="{FF2B5EF4-FFF2-40B4-BE49-F238E27FC236}">
                <a16:creationId xmlns:a16="http://schemas.microsoft.com/office/drawing/2014/main" id="{2644E1D4-A66C-CAC0-8C49-EC10EFE94B8B}"/>
              </a:ext>
            </a:extLst>
          </p:cNvPr>
          <p:cNvSpPr>
            <a:spLocks noGrp="1"/>
          </p:cNvSpPr>
          <p:nvPr>
            <p:ph idx="1"/>
          </p:nvPr>
        </p:nvSpPr>
        <p:spPr>
          <a:xfrm>
            <a:off x="0" y="714374"/>
            <a:ext cx="9144000" cy="6143625"/>
          </a:xfrm>
        </p:spPr>
        <p:txBody>
          <a:bodyPr>
            <a:normAutofit lnSpcReduction="10000"/>
          </a:bodyPr>
          <a:lstStyle/>
          <a:p>
            <a:pPr marL="0" marR="0" indent="0">
              <a:lnSpc>
                <a:spcPct val="200000"/>
              </a:lnSpc>
              <a:spcBef>
                <a:spcPts val="0"/>
              </a:spcBef>
              <a:spcAft>
                <a:spcPts val="800"/>
              </a:spcAft>
              <a:buNone/>
            </a:pPr>
            <a:r>
              <a:rPr lang="en-US" sz="1800" kern="100" dirty="0">
                <a:effectLst/>
                <a:latin typeface="Times New Roman" panose="02020603050405020304" pitchFamily="18" charset="0"/>
                <a:ea typeface="Aptos" panose="020B0004020202020204" pitchFamily="34" charset="0"/>
                <a:cs typeface="Times New Roman" panose="02020603050405020304" pitchFamily="18" charset="0"/>
              </a:rPr>
              <a:t>“Salvation is free, but discipleship will cost you your life.”</a:t>
            </a:r>
          </a:p>
          <a:p>
            <a:pPr marL="0" marR="0" indent="0">
              <a:lnSpc>
                <a:spcPct val="200000"/>
              </a:lnSpc>
              <a:spcBef>
                <a:spcPts val="0"/>
              </a:spcBef>
              <a:spcAft>
                <a:spcPts val="800"/>
              </a:spcAft>
              <a:buNone/>
            </a:pPr>
            <a:r>
              <a:rPr lang="en-US" sz="1800" b="1" kern="100" dirty="0">
                <a:effectLst/>
                <a:latin typeface="Times New Roman" panose="02020603050405020304" pitchFamily="18" charset="0"/>
                <a:ea typeface="Aptos" panose="020B0004020202020204" pitchFamily="34" charset="0"/>
                <a:cs typeface="Times New Roman" panose="02020603050405020304" pitchFamily="18" charset="0"/>
              </a:rPr>
              <a:t>- Dietrich Bonhoeffer </a:t>
            </a:r>
          </a:p>
          <a:p>
            <a:pPr marL="0" marR="0" indent="0">
              <a:lnSpc>
                <a:spcPct val="200000"/>
              </a:lnSpc>
              <a:spcBef>
                <a:spcPts val="0"/>
              </a:spcBef>
              <a:spcAft>
                <a:spcPts val="800"/>
              </a:spcAft>
              <a:buNone/>
            </a:pPr>
            <a:endParaRPr lang="en-US" sz="1800" i="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nSpc>
                <a:spcPct val="200000"/>
              </a:lnSpc>
              <a:spcBef>
                <a:spcPts val="0"/>
              </a:spcBef>
              <a:spcAft>
                <a:spcPts val="800"/>
              </a:spcAft>
              <a:buNone/>
            </a:pPr>
            <a:r>
              <a:rPr lang="en-US" sz="1800" i="1" kern="100" dirty="0">
                <a:effectLst/>
                <a:latin typeface="Times New Roman" panose="02020603050405020304" pitchFamily="18" charset="0"/>
                <a:ea typeface="Aptos" panose="020B0004020202020204" pitchFamily="34" charset="0"/>
                <a:cs typeface="Times New Roman" panose="02020603050405020304" pitchFamily="18" charset="0"/>
              </a:rPr>
              <a:t>“One act of obedience is better than one hundred sermons.”</a:t>
            </a:r>
          </a:p>
          <a:p>
            <a:pPr marL="0" indent="0">
              <a:buNone/>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Dietrich Bonhoeffer</a:t>
            </a:r>
          </a:p>
          <a:p>
            <a:pPr marL="0" marR="0" indent="0">
              <a:lnSpc>
                <a:spcPct val="200000"/>
              </a:lnSpc>
              <a:spcBef>
                <a:spcPts val="0"/>
              </a:spcBef>
              <a:spcAft>
                <a:spcPts val="800"/>
              </a:spcAft>
              <a:buNone/>
            </a:pPr>
            <a:endParaRPr lang="en-US" sz="1800" i="1"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indent="0">
              <a:lnSpc>
                <a:spcPct val="200000"/>
              </a:lnSpc>
              <a:spcBef>
                <a:spcPts val="0"/>
              </a:spcBef>
              <a:spcAft>
                <a:spcPts val="800"/>
              </a:spcAft>
              <a:buNone/>
            </a:pPr>
            <a:r>
              <a:rPr lang="en-US" sz="1800" i="1" kern="100" dirty="0">
                <a:effectLst/>
                <a:latin typeface="Times New Roman" panose="02020603050405020304" pitchFamily="18" charset="0"/>
                <a:ea typeface="Aptos" panose="020B0004020202020204" pitchFamily="34" charset="0"/>
                <a:cs typeface="Times New Roman" panose="02020603050405020304" pitchFamily="18" charset="0"/>
              </a:rPr>
              <a:t>“Everyone has noticed how hard it is to turn our thoughts to God when everything is going well with us... While what we call 'our own life' remains agreeable, we will not surrender it to Him. What, then, can God do in our interests but make 'our own life' less agreeable to us, and take away the plausible sources of false happiness?”</a:t>
            </a:r>
          </a:p>
          <a:p>
            <a:pPr marL="0" indent="0">
              <a:buNone/>
            </a:pPr>
            <a:r>
              <a:rPr lang="en-US" sz="1800" b="1" dirty="0">
                <a:effectLst/>
                <a:latin typeface="Times New Roman" panose="02020603050405020304" pitchFamily="18" charset="0"/>
                <a:ea typeface="Aptos" panose="020B0004020202020204" pitchFamily="34" charset="0"/>
                <a:cs typeface="Times New Roman" panose="02020603050405020304" pitchFamily="18" charset="0"/>
              </a:rPr>
              <a:t>- C.S. Lewis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6730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1425</TotalTime>
  <Words>1222</Words>
  <Application>Microsoft Office PowerPoint</Application>
  <PresentationFormat>On-screen Show (4:3)</PresentationFormat>
  <Paragraphs>30</Paragraphs>
  <Slides>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Aptos</vt:lpstr>
      <vt:lpstr>Aptos Display</vt:lpstr>
      <vt:lpstr>Arial</vt:lpstr>
      <vt:lpstr>system-ui</vt:lpstr>
      <vt:lpstr>Times New Roman</vt:lpstr>
      <vt:lpstr>Office Theme</vt:lpstr>
      <vt:lpstr>1_Office Theme</vt:lpstr>
      <vt:lpstr>Acts 12:1-5</vt:lpstr>
      <vt:lpstr>Acts 12:1-5 Points of Emphasis/Application</vt:lpstr>
      <vt:lpstr>Meditate on this Reality...</vt:lpstr>
      <vt:lpstr>Acts 12:5-19</vt:lpstr>
      <vt:lpstr>Acts 12:5-19 Points of Emphasis/Application</vt:lpstr>
      <vt:lpstr>Food for Thought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12:1-5</dc:title>
  <dc:creator>Tony Borton</dc:creator>
  <cp:lastModifiedBy>Tony Borton</cp:lastModifiedBy>
  <cp:revision>4</cp:revision>
  <dcterms:created xsi:type="dcterms:W3CDTF">2024-02-14T16:00:57Z</dcterms:created>
  <dcterms:modified xsi:type="dcterms:W3CDTF">2024-02-15T15:46:11Z</dcterms:modified>
</cp:coreProperties>
</file>