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0" r:id="rId3"/>
    <p:sldId id="256" r:id="rId4"/>
    <p:sldId id="28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2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772C2-D2A4-5AEF-8D3D-9035669180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C98A07-2C10-B5B1-487A-7FC688A91C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A6CD-5E0F-F3F7-3F37-237B15EA1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2EAA-E28C-4032-95BC-2C7E001A2E0F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9EDBE-9CF2-65E9-C49E-F226EBBF0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22087-AEA3-84C9-6577-74A904A1F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A522-9D38-4E3D-BB77-27358471C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4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03135-CE5E-2989-C438-72A7AB021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66F678-27C7-39A0-A8E2-6EC0EF6E0E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0F1C-FD69-CB28-0F31-F3561F10D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2EAA-E28C-4032-95BC-2C7E001A2E0F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3A111-B945-2AEC-9EEF-B821FA925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2E580-5919-598A-04C0-7A09B9BAB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A522-9D38-4E3D-BB77-27358471C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57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4E71E9-3DDD-E0D6-763D-7591270C0F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665EC4-334D-7D77-226B-F36A20C116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56A93-8585-F8B3-92EB-1DEA3CD71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2EAA-E28C-4032-95BC-2C7E001A2E0F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A337D-B3CB-1766-AA87-D5F1A742F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8C173-E412-80EB-0EB9-861A1113F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A522-9D38-4E3D-BB77-27358471C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52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B15F-DB83-499E-B8FC-93C5E6CA22C2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626F-2DC4-4209-9DA6-04DCD32B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50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B15F-DB83-499E-B8FC-93C5E6CA22C2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626F-2DC4-4209-9DA6-04DCD32B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30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B15F-DB83-499E-B8FC-93C5E6CA22C2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626F-2DC4-4209-9DA6-04DCD32B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48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B15F-DB83-499E-B8FC-93C5E6CA22C2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626F-2DC4-4209-9DA6-04DCD32B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77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B15F-DB83-499E-B8FC-93C5E6CA22C2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626F-2DC4-4209-9DA6-04DCD32B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017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B15F-DB83-499E-B8FC-93C5E6CA22C2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626F-2DC4-4209-9DA6-04DCD32B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44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B15F-DB83-499E-B8FC-93C5E6CA22C2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626F-2DC4-4209-9DA6-04DCD32B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357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B15F-DB83-499E-B8FC-93C5E6CA22C2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626F-2DC4-4209-9DA6-04DCD32B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4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91180-60F1-E70F-FFE5-6587F1C86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8B52C-2F74-0ED2-405D-B728C21C3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6D1DE-D478-2D97-F6AA-E277AD4AC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2EAA-E28C-4032-95BC-2C7E001A2E0F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2D6B1-506A-53BC-8B41-8CA9FD654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718B15-F4F2-D420-3CCC-35B3EC8B0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A522-9D38-4E3D-BB77-27358471C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496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B15F-DB83-499E-B8FC-93C5E6CA22C2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626F-2DC4-4209-9DA6-04DCD32B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907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B15F-DB83-499E-B8FC-93C5E6CA22C2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626F-2DC4-4209-9DA6-04DCD32B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419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B15F-DB83-499E-B8FC-93C5E6CA22C2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626F-2DC4-4209-9DA6-04DCD32B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64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DD181-C25A-472C-30C5-742D277EA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A14D87-370C-1EBB-6BE1-945A92A284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9CA0C-F315-09AC-2800-BC9FD7E14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2EAA-E28C-4032-95BC-2C7E001A2E0F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5738A-E136-CC31-2081-E3F47B626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8B662-4F48-CD42-32F4-2F286A5E4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A522-9D38-4E3D-BB77-27358471C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87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8D56F-4B2D-A5CA-2CC9-59ED9DB22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7AEF4-F04E-C163-DD17-7149BE8376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F37046-D6C1-4928-7E3D-C87118F9C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A6451C-E600-569C-2B91-EDC34B54F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2EAA-E28C-4032-95BC-2C7E001A2E0F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721D60-3DF5-20E9-251A-4A53E58C2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377387-E5EE-CA2B-1C58-AD0E00704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A522-9D38-4E3D-BB77-27358471C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04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166EB-2A63-7857-2DB6-DAC82E89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75B2F-31F3-4762-9470-71AF9629E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C31000-ED5E-F28A-D523-53DBD31068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7E31F7-9EF5-739B-77C0-D376CEEE3C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8DA664-BBED-D6C7-CAD5-68AA2BED47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407DC0-44ED-7969-6F9B-FE44AD95D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2EAA-E28C-4032-95BC-2C7E001A2E0F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96284A-FDDC-C9C4-E7FB-46C114BE5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53BC32-DD80-1A2B-9D0C-E8B346A1F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A522-9D38-4E3D-BB77-27358471C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36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967E0-E3A1-6142-B9FC-5A8D1E471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AE36A1-167A-879C-729E-2FC0CC142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2EAA-E28C-4032-95BC-2C7E001A2E0F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5053E6-303E-4F44-F22E-665725EE1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0C63F9-A40F-A779-0110-EA838B07C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A522-9D38-4E3D-BB77-27358471C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2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7D616F-9C3E-EAA5-9F9A-DCF406370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2EAA-E28C-4032-95BC-2C7E001A2E0F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22D30-5CA5-54B6-DC57-FBF2B5D5F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1DE28D-5A25-18C4-709E-442385997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A522-9D38-4E3D-BB77-27358471C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5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80AA6-938F-0A86-C86F-26449F533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147A4-00F7-54FA-379F-4008D1A4F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C80A4D-C5E8-D243-C294-DFBF5799DE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155DD-6CF8-979F-3344-45B4ADB9C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2EAA-E28C-4032-95BC-2C7E001A2E0F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09F3EE-E4D5-DB95-F639-4E57ACD41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05C3F8-1D32-D2E1-BDBD-9C5957B35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A522-9D38-4E3D-BB77-27358471C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752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1CD04-9D51-8E07-0019-5F85584CC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1C1553-EECD-3C9A-2920-3A4D3815DD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BFEDB8-F63F-DF2E-AA40-42F368A4EE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98107-2DC6-AB08-4AAE-6F074BE0C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2EAA-E28C-4032-95BC-2C7E001A2E0F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E8D3EE-928F-F498-5835-13E2B256B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46E37C-94CD-1AD6-D214-4D1453FEE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A522-9D38-4E3D-BB77-27358471C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8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D7BE53-1B50-5AE7-669F-B14EEF8CC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662DB-FE2D-080A-C62F-38F96C948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B13A0-DEB4-513C-154F-D1FD1FF05C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9A2EAA-E28C-4032-95BC-2C7E001A2E0F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A6BB8-F6D7-C88C-6A79-1F139D0EE5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52368-C4DC-B4D4-4B0A-FE38FD4D0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AFA522-9D38-4E3D-BB77-27358471C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52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01B15F-DB83-499E-B8FC-93C5E6CA22C2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405626F-2DC4-4209-9DA6-04DCD32B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5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DFAAA7-7515-B459-5E8F-6DBB13C1C4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330" y="0"/>
            <a:ext cx="101183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647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141543D-91BA-B28D-2FE6-76D823C47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24458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Walking the Roman Road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8A2E70-B340-E8FA-DF7D-060EABA13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29390"/>
            <a:ext cx="12192000" cy="5928609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8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Romans 3:10-12 	(Our history and our condition)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</a:rPr>
              <a:t>Romans 3:23 		(Our need – The problem)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</a:rPr>
              <a:t>Romans 6:23		 (What we all deserve - Death)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</a:rPr>
              <a:t>Romans 5:8 		(God made a way for us to be made right with Him)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</a:rPr>
              <a:t>Romans 10:9-13	 (The simple truth –the Good News!)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</a:rPr>
              <a:t>Romans 8:1 		(Freedom! Life!)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</a:rPr>
              <a:t>This all hinges on one set of FACTS: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</a:rPr>
              <a:t>1 Corinthians 15:3-8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</a:rPr>
              <a:t>If there is no resurrection, there is no hope, and no meaning to anything...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73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light shining through a doorway&#10;&#10;Description automatically generated">
            <a:extLst>
              <a:ext uri="{FF2B5EF4-FFF2-40B4-BE49-F238E27FC236}">
                <a16:creationId xmlns:a16="http://schemas.microsoft.com/office/drawing/2014/main" id="{95EEDDBD-B161-69FA-E7E5-44807B0D02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97" b="8988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916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107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Times New Roman</vt:lpstr>
      <vt:lpstr>Office Theme</vt:lpstr>
      <vt:lpstr>1_Office Theme</vt:lpstr>
      <vt:lpstr>PowerPoint Presentation</vt:lpstr>
      <vt:lpstr>Walking the Roman Road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Borton</dc:creator>
  <cp:lastModifiedBy>Tony Borton</cp:lastModifiedBy>
  <cp:revision>3</cp:revision>
  <dcterms:created xsi:type="dcterms:W3CDTF">2024-03-28T19:26:56Z</dcterms:created>
  <dcterms:modified xsi:type="dcterms:W3CDTF">2024-03-28T19:50:30Z</dcterms:modified>
</cp:coreProperties>
</file>