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79" r:id="rId3"/>
    <p:sldId id="256" r:id="rId4"/>
    <p:sldId id="281" r:id="rId5"/>
    <p:sldId id="282" r:id="rId6"/>
    <p:sldId id="28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44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01B15F-DB83-499E-B8FC-93C5E6CA22C2}"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397155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1B15F-DB83-499E-B8FC-93C5E6CA22C2}"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4228673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1B15F-DB83-499E-B8FC-93C5E6CA22C2}"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2021530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1B15F-DB83-499E-B8FC-93C5E6CA22C2}"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51661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1B15F-DB83-499E-B8FC-93C5E6CA22C2}"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36855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01B15F-DB83-499E-B8FC-93C5E6CA22C2}" type="datetimeFigureOut">
              <a:rPr lang="en-US" smtClean="0"/>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64366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01B15F-DB83-499E-B8FC-93C5E6CA22C2}" type="datetimeFigureOut">
              <a:rPr lang="en-US" smtClean="0"/>
              <a:t>3/21/2024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287435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01B15F-DB83-499E-B8FC-93C5E6CA22C2}" type="datetimeFigureOut">
              <a:rPr lang="en-US" smtClean="0"/>
              <a:t>3/21/2024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66846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1B15F-DB83-499E-B8FC-93C5E6CA22C2}" type="datetimeFigureOut">
              <a:rPr lang="en-US" smtClean="0"/>
              <a:t>3/21/2024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121344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01B15F-DB83-499E-B8FC-93C5E6CA22C2}" type="datetimeFigureOut">
              <a:rPr lang="en-US" smtClean="0"/>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758607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01B15F-DB83-499E-B8FC-93C5E6CA22C2}" type="datetimeFigureOut">
              <a:rPr lang="en-US" smtClean="0"/>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5626F-2DC4-4209-9DA6-04DCD32B162E}" type="slidenum">
              <a:rPr lang="en-US" smtClean="0"/>
              <a:t>‹#›</a:t>
            </a:fld>
            <a:endParaRPr lang="en-US"/>
          </a:p>
        </p:txBody>
      </p:sp>
    </p:spTree>
    <p:extLst>
      <p:ext uri="{BB962C8B-B14F-4D97-AF65-F5344CB8AC3E}">
        <p14:creationId xmlns:p14="http://schemas.microsoft.com/office/powerpoint/2010/main" val="391303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401B15F-DB83-499E-B8FC-93C5E6CA22C2}" type="datetimeFigureOut">
              <a:rPr lang="en-US" smtClean="0"/>
              <a:t>3/21/2024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405626F-2DC4-4209-9DA6-04DCD32B162E}" type="slidenum">
              <a:rPr lang="en-US" smtClean="0"/>
              <a:t>‹#›</a:t>
            </a:fld>
            <a:endParaRPr lang="en-US"/>
          </a:p>
        </p:txBody>
      </p:sp>
    </p:spTree>
    <p:extLst>
      <p:ext uri="{BB962C8B-B14F-4D97-AF65-F5344CB8AC3E}">
        <p14:creationId xmlns:p14="http://schemas.microsoft.com/office/powerpoint/2010/main" val="427307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6DFAAA7-7515-B459-5E8F-6DBB13C1C4B8}"/>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489647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B1ACE-5EB1-2607-56F4-19D0CEB5DD9A}"/>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Acts 13:1-5  Points of Application</a:t>
            </a:r>
          </a:p>
        </p:txBody>
      </p:sp>
      <p:sp>
        <p:nvSpPr>
          <p:cNvPr id="3" name="Content Placeholder 2">
            <a:extLst>
              <a:ext uri="{FF2B5EF4-FFF2-40B4-BE49-F238E27FC236}">
                <a16:creationId xmlns:a16="http://schemas.microsoft.com/office/drawing/2014/main" id="{0047CA9F-988A-DB12-B1DB-5259A377AD71}"/>
              </a:ext>
            </a:extLst>
          </p:cNvPr>
          <p:cNvSpPr>
            <a:spLocks noGrp="1"/>
          </p:cNvSpPr>
          <p:nvPr>
            <p:ph idx="1"/>
          </p:nvPr>
        </p:nvSpPr>
        <p:spPr>
          <a:xfrm>
            <a:off x="-1" y="796412"/>
            <a:ext cx="9143999" cy="6061587"/>
          </a:xfrm>
        </p:spPr>
        <p:txBody>
          <a:bodyPr/>
          <a:lstStyle/>
          <a:p>
            <a:pPr marL="0" indent="0">
              <a:buNone/>
            </a:pPr>
            <a:r>
              <a:rPr lang="en-US" b="1" dirty="0">
                <a:latin typeface="Times New Roman" panose="02020603050405020304" pitchFamily="18" charset="0"/>
                <a:cs typeface="Times New Roman" panose="02020603050405020304" pitchFamily="18" charset="0"/>
              </a:rPr>
              <a:t>Mark 12:30  </a:t>
            </a:r>
          </a:p>
          <a:p>
            <a:pPr marL="0" indent="0">
              <a:buNone/>
            </a:pPr>
            <a:r>
              <a:rPr lang="en-US" b="1" i="1" dirty="0">
                <a:latin typeface="Times New Roman" panose="02020603050405020304" pitchFamily="18" charset="0"/>
                <a:cs typeface="Times New Roman" panose="02020603050405020304" pitchFamily="18" charset="0"/>
              </a:rPr>
              <a:t>“...you shall love the Lord your God with all your heart, with all your soul, with all your mind, and with all your strength.”</a:t>
            </a:r>
          </a:p>
          <a:p>
            <a:pPr marL="0" indent="0">
              <a:buNone/>
            </a:pPr>
            <a:r>
              <a:rPr lang="en-US" b="1" dirty="0">
                <a:latin typeface="Times New Roman" panose="02020603050405020304" pitchFamily="18" charset="0"/>
                <a:cs typeface="Times New Roman" panose="02020603050405020304" pitchFamily="18" charset="0"/>
              </a:rPr>
              <a:t>1.   They Worshiped	= They offered their Hearts </a:t>
            </a:r>
          </a:p>
          <a:p>
            <a:pPr marL="0" indent="0">
              <a:buNone/>
            </a:pPr>
            <a:r>
              <a:rPr lang="en-US" dirty="0">
                <a:latin typeface="Times New Roman" panose="02020603050405020304" pitchFamily="18" charset="0"/>
                <a:cs typeface="Times New Roman" panose="02020603050405020304" pitchFamily="18" charset="0"/>
              </a:rPr>
              <a:t>(Acts 13:2)</a:t>
            </a:r>
          </a:p>
          <a:p>
            <a:pPr marL="514350" indent="-514350">
              <a:buAutoNum type="arabicPeriod" startAt="2"/>
            </a:pPr>
            <a:r>
              <a:rPr lang="en-US" b="1" dirty="0">
                <a:latin typeface="Times New Roman" panose="02020603050405020304" pitchFamily="18" charset="0"/>
                <a:cs typeface="Times New Roman" panose="02020603050405020304" pitchFamily="18" charset="0"/>
              </a:rPr>
              <a:t>They Fasted		= They offered their Minds</a:t>
            </a:r>
          </a:p>
          <a:p>
            <a:pPr marL="0" indent="0">
              <a:buNone/>
            </a:pPr>
            <a:r>
              <a:rPr lang="en-US" dirty="0">
                <a:latin typeface="Times New Roman" panose="02020603050405020304" pitchFamily="18" charset="0"/>
                <a:cs typeface="Times New Roman" panose="02020603050405020304" pitchFamily="18" charset="0"/>
              </a:rPr>
              <a:t>(Acts 13:2)</a:t>
            </a:r>
          </a:p>
          <a:p>
            <a:pPr marL="514350" indent="-514350">
              <a:buAutoNum type="arabicPeriod" startAt="3"/>
            </a:pPr>
            <a:r>
              <a:rPr lang="en-US" b="1" dirty="0">
                <a:latin typeface="Times New Roman" panose="02020603050405020304" pitchFamily="18" charset="0"/>
                <a:cs typeface="Times New Roman" panose="02020603050405020304" pitchFamily="18" charset="0"/>
              </a:rPr>
              <a:t>They Prayed		= They offered their Souls</a:t>
            </a:r>
          </a:p>
          <a:p>
            <a:pPr marL="0" indent="0">
              <a:buNone/>
            </a:pPr>
            <a:r>
              <a:rPr lang="en-US" dirty="0">
                <a:latin typeface="Times New Roman" panose="02020603050405020304" pitchFamily="18" charset="0"/>
                <a:cs typeface="Times New Roman" panose="02020603050405020304" pitchFamily="18" charset="0"/>
              </a:rPr>
              <a:t>(Acts 13:3)</a:t>
            </a:r>
          </a:p>
          <a:p>
            <a:pPr marL="514350" indent="-514350">
              <a:buAutoNum type="arabicPeriod" startAt="4"/>
            </a:pPr>
            <a:r>
              <a:rPr lang="en-US" b="1" dirty="0">
                <a:latin typeface="Times New Roman" panose="02020603050405020304" pitchFamily="18" charset="0"/>
                <a:cs typeface="Times New Roman" panose="02020603050405020304" pitchFamily="18" charset="0"/>
              </a:rPr>
              <a:t>They Acted		= They offered their Strength</a:t>
            </a:r>
          </a:p>
          <a:p>
            <a:pPr marL="0" indent="0">
              <a:buNone/>
            </a:pPr>
            <a:r>
              <a:rPr lang="en-US" dirty="0">
                <a:latin typeface="Times New Roman" panose="02020603050405020304" pitchFamily="18" charset="0"/>
                <a:cs typeface="Times New Roman" panose="02020603050405020304" pitchFamily="18" charset="0"/>
              </a:rPr>
              <a:t>(Acts 13:4)</a:t>
            </a:r>
            <a:r>
              <a:rPr lang="en-US" b="1" dirty="0">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1875416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DD1669-83EF-289C-5873-E021C50ACF53}"/>
              </a:ext>
            </a:extLst>
          </p:cNvPr>
          <p:cNvSpPr>
            <a:spLocks noGrp="1"/>
          </p:cNvSpPr>
          <p:nvPr>
            <p:ph type="title"/>
          </p:nvPr>
        </p:nvSpPr>
        <p:spPr>
          <a:xfrm>
            <a:off x="0" y="0"/>
            <a:ext cx="9144000" cy="845127"/>
          </a:xfrm>
        </p:spPr>
        <p:txBody>
          <a:bodyPr>
            <a:normAutofit/>
          </a:bodyPr>
          <a:lstStyle/>
          <a:p>
            <a:pPr algn="ctr"/>
            <a:r>
              <a:rPr lang="en-US" sz="3200" b="1" dirty="0">
                <a:latin typeface="Times New Roman" panose="02020603050405020304" pitchFamily="18" charset="0"/>
                <a:cs typeface="Times New Roman" panose="02020603050405020304" pitchFamily="18" charset="0"/>
              </a:rPr>
              <a:t>Early Church Missionary Tactics of the Holy Spirit</a:t>
            </a:r>
          </a:p>
        </p:txBody>
      </p:sp>
      <p:sp>
        <p:nvSpPr>
          <p:cNvPr id="5" name="Content Placeholder 4">
            <a:extLst>
              <a:ext uri="{FF2B5EF4-FFF2-40B4-BE49-F238E27FC236}">
                <a16:creationId xmlns:a16="http://schemas.microsoft.com/office/drawing/2014/main" id="{AEA4F778-953D-9EB5-A97E-64C4003D02C9}"/>
              </a:ext>
            </a:extLst>
          </p:cNvPr>
          <p:cNvSpPr>
            <a:spLocks noGrp="1"/>
          </p:cNvSpPr>
          <p:nvPr>
            <p:ph idx="1"/>
          </p:nvPr>
        </p:nvSpPr>
        <p:spPr>
          <a:xfrm>
            <a:off x="0" y="955964"/>
            <a:ext cx="9144000" cy="5902036"/>
          </a:xfrm>
        </p:spPr>
        <p:txBody>
          <a:bodyPr/>
          <a:lstStyle/>
          <a:p>
            <a:pPr marL="0" indent="0">
              <a:buNone/>
            </a:pPr>
            <a:r>
              <a:rPr lang="en-US" b="1" dirty="0">
                <a:latin typeface="Times New Roman" panose="02020603050405020304" pitchFamily="18" charset="0"/>
                <a:cs typeface="Times New Roman" panose="02020603050405020304" pitchFamily="18" charset="0"/>
              </a:rPr>
              <a:t>1.	An “Urban First” Approach (fish where the fish are)</a:t>
            </a:r>
          </a:p>
          <a:p>
            <a:pPr marL="0" indent="0">
              <a:buNone/>
            </a:pPr>
            <a:r>
              <a:rPr lang="en-US" b="1" dirty="0">
                <a:latin typeface="Times New Roman" panose="02020603050405020304" pitchFamily="18" charset="0"/>
                <a:cs typeface="Times New Roman" panose="02020603050405020304" pitchFamily="18" charset="0"/>
              </a:rPr>
              <a:t>2.	Emphasis on Training (equipping the saints for the 	work...)</a:t>
            </a:r>
          </a:p>
          <a:p>
            <a:pPr marL="0" indent="0">
              <a:buNone/>
            </a:pPr>
            <a:r>
              <a:rPr lang="en-US" b="1" dirty="0">
                <a:latin typeface="Times New Roman" panose="02020603050405020304" pitchFamily="18" charset="0"/>
                <a:cs typeface="Times New Roman" panose="02020603050405020304" pitchFamily="18" charset="0"/>
              </a:rPr>
              <a:t>3.	Use of the Natural Background and Resources of 	Missionaries (God has provided these things for a 	reason)</a:t>
            </a:r>
          </a:p>
          <a:p>
            <a:pPr marL="0" indent="0">
              <a:buNone/>
            </a:pPr>
            <a:r>
              <a:rPr lang="en-US" b="1" dirty="0">
                <a:latin typeface="Times New Roman" panose="02020603050405020304" pitchFamily="18" charset="0"/>
                <a:cs typeface="Times New Roman" panose="02020603050405020304" pitchFamily="18" charset="0"/>
              </a:rPr>
              <a:t>4.	Evangelism First, then Teaching (make, baptize, 	teach disciples)</a:t>
            </a:r>
          </a:p>
          <a:p>
            <a:pPr marL="0" indent="0">
              <a:buNone/>
            </a:pPr>
            <a:r>
              <a:rPr lang="en-US" b="1" dirty="0">
                <a:latin typeface="Times New Roman" panose="02020603050405020304" pitchFamily="18" charset="0"/>
                <a:cs typeface="Times New Roman" panose="02020603050405020304" pitchFamily="18" charset="0"/>
              </a:rPr>
              <a:t>5.	To the Jews First, then Gentiles...(the sequence never 	varies)</a:t>
            </a:r>
          </a:p>
          <a:p>
            <a:pPr marL="0" indent="0">
              <a:buNone/>
            </a:pPr>
            <a:endParaRPr lang="en-US" dirty="0"/>
          </a:p>
        </p:txBody>
      </p:sp>
    </p:spTree>
    <p:extLst>
      <p:ext uri="{BB962C8B-B14F-4D97-AF65-F5344CB8AC3E}">
        <p14:creationId xmlns:p14="http://schemas.microsoft.com/office/powerpoint/2010/main" val="3246753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E99AE-1710-DEE5-5C6C-AAF8899E2E26}"/>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Today’s Points of Emphasis</a:t>
            </a:r>
          </a:p>
        </p:txBody>
      </p:sp>
      <p:sp>
        <p:nvSpPr>
          <p:cNvPr id="3" name="Content Placeholder 2">
            <a:extLst>
              <a:ext uri="{FF2B5EF4-FFF2-40B4-BE49-F238E27FC236}">
                <a16:creationId xmlns:a16="http://schemas.microsoft.com/office/drawing/2014/main" id="{7ECF8170-EE92-1DB9-727E-1DCCB15CAC36}"/>
              </a:ext>
            </a:extLst>
          </p:cNvPr>
          <p:cNvSpPr>
            <a:spLocks noGrp="1"/>
          </p:cNvSpPr>
          <p:nvPr>
            <p:ph idx="1"/>
          </p:nvPr>
        </p:nvSpPr>
        <p:spPr>
          <a:xfrm>
            <a:off x="0" y="845126"/>
            <a:ext cx="9144000" cy="6012873"/>
          </a:xfrm>
        </p:spPr>
        <p:txBody>
          <a:bodyPr/>
          <a:lstStyle/>
          <a:p>
            <a:pPr marL="0" indent="0">
              <a:buNone/>
            </a:pPr>
            <a:r>
              <a:rPr lang="en-US" sz="4000" b="1" dirty="0">
                <a:latin typeface="Times New Roman" panose="02020603050405020304" pitchFamily="18" charset="0"/>
                <a:cs typeface="Times New Roman" panose="02020603050405020304" pitchFamily="18" charset="0"/>
              </a:rPr>
              <a:t>1.	Satan will approach you in person</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2.	Satan will always appeal to your 	fleshly desire</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3.	Satan can only lie and deceive</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4.	Satan cannot withstand the truth of 	God’s Word</a:t>
            </a:r>
          </a:p>
          <a:p>
            <a:pPr marL="0" indent="0">
              <a:buNone/>
            </a:pPr>
            <a:endParaRPr lang="en-US" dirty="0"/>
          </a:p>
        </p:txBody>
      </p:sp>
    </p:spTree>
    <p:extLst>
      <p:ext uri="{BB962C8B-B14F-4D97-AF65-F5344CB8AC3E}">
        <p14:creationId xmlns:p14="http://schemas.microsoft.com/office/powerpoint/2010/main" val="2475057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33AF9-53AD-B084-831C-F7F24118C8CD}"/>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Today’s Points of Application</a:t>
            </a:r>
          </a:p>
        </p:txBody>
      </p:sp>
      <p:sp>
        <p:nvSpPr>
          <p:cNvPr id="3" name="Content Placeholder 2">
            <a:extLst>
              <a:ext uri="{FF2B5EF4-FFF2-40B4-BE49-F238E27FC236}">
                <a16:creationId xmlns:a16="http://schemas.microsoft.com/office/drawing/2014/main" id="{C033AC64-BDE3-0A95-2CB7-724671898579}"/>
              </a:ext>
            </a:extLst>
          </p:cNvPr>
          <p:cNvSpPr>
            <a:spLocks noGrp="1"/>
          </p:cNvSpPr>
          <p:nvPr>
            <p:ph idx="1"/>
          </p:nvPr>
        </p:nvSpPr>
        <p:spPr>
          <a:xfrm>
            <a:off x="0" y="858982"/>
            <a:ext cx="9144000" cy="5999018"/>
          </a:xfrm>
        </p:spPr>
        <p:txBody>
          <a:bodyPr/>
          <a:lstStyle/>
          <a:p>
            <a:pPr marL="0" indent="0">
              <a:buNone/>
            </a:pPr>
            <a:r>
              <a:rPr lang="en-US" sz="3200" dirty="0">
                <a:latin typeface="Times New Roman" panose="02020603050405020304" pitchFamily="18" charset="0"/>
                <a:cs typeface="Times New Roman" panose="02020603050405020304" pitchFamily="18" charset="0"/>
              </a:rPr>
              <a:t>James 4:7</a:t>
            </a:r>
          </a:p>
          <a:p>
            <a:pPr marL="0" indent="0">
              <a:buNone/>
            </a:pPr>
            <a:r>
              <a:rPr lang="en-US" sz="3200" dirty="0">
                <a:latin typeface="Times New Roman" panose="02020603050405020304" pitchFamily="18" charset="0"/>
                <a:cs typeface="Times New Roman" panose="02020603050405020304" pitchFamily="18" charset="0"/>
              </a:rPr>
              <a:t>“Therefore submit to God. Resist the devil and he will flee from you.”</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1.	Submit to God </a:t>
            </a:r>
            <a:r>
              <a:rPr lang="en-US" sz="3200" dirty="0">
                <a:latin typeface="Times New Roman" panose="02020603050405020304" pitchFamily="18" charset="0"/>
                <a:cs typeface="Times New Roman" panose="02020603050405020304" pitchFamily="18" charset="0"/>
              </a:rPr>
              <a:t>– John 10:27 “My sheep know My voice, and I know them, and they follow Me.”</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2.	Resist the Devil </a:t>
            </a:r>
            <a:r>
              <a:rPr lang="en-US" sz="3200" dirty="0">
                <a:latin typeface="Times New Roman" panose="02020603050405020304" pitchFamily="18" charset="0"/>
                <a:cs typeface="Times New Roman" panose="02020603050405020304" pitchFamily="18" charset="0"/>
              </a:rPr>
              <a:t>– Ephesians 6:13 “Therefore take  up the whole armor of God, that you may be able to withstand in the evil day, and having done all, to stand.”</a:t>
            </a:r>
          </a:p>
          <a:p>
            <a:pPr marL="0" indent="0">
              <a:buNone/>
            </a:pPr>
            <a:endParaRPr lang="en-US" dirty="0"/>
          </a:p>
        </p:txBody>
      </p:sp>
    </p:spTree>
    <p:extLst>
      <p:ext uri="{BB962C8B-B14F-4D97-AF65-F5344CB8AC3E}">
        <p14:creationId xmlns:p14="http://schemas.microsoft.com/office/powerpoint/2010/main" val="206584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453FA-8092-8CB4-C0C3-2EFE4C1DAB85}"/>
              </a:ext>
            </a:extLst>
          </p:cNvPr>
          <p:cNvSpPr>
            <a:spLocks noGrp="1"/>
          </p:cNvSpPr>
          <p:nvPr>
            <p:ph type="title"/>
          </p:nvPr>
        </p:nvSpPr>
        <p:spPr>
          <a:xfrm>
            <a:off x="0" y="0"/>
            <a:ext cx="9144000" cy="789709"/>
          </a:xfrm>
        </p:spPr>
        <p:txBody>
          <a:bodyPr/>
          <a:lstStyle/>
          <a:p>
            <a:pPr algn="ctr"/>
            <a:r>
              <a:rPr lang="en-US" b="1" dirty="0">
                <a:latin typeface="Times New Roman" panose="02020603050405020304" pitchFamily="18" charset="0"/>
                <a:cs typeface="Times New Roman" panose="02020603050405020304" pitchFamily="18" charset="0"/>
              </a:rPr>
              <a:t>Bonus Slide (No Extra Charge)</a:t>
            </a:r>
          </a:p>
        </p:txBody>
      </p:sp>
      <p:sp>
        <p:nvSpPr>
          <p:cNvPr id="3" name="Content Placeholder 2">
            <a:extLst>
              <a:ext uri="{FF2B5EF4-FFF2-40B4-BE49-F238E27FC236}">
                <a16:creationId xmlns:a16="http://schemas.microsoft.com/office/drawing/2014/main" id="{F608C350-F8E0-BA24-CFE0-17018B5B7142}"/>
              </a:ext>
            </a:extLst>
          </p:cNvPr>
          <p:cNvSpPr>
            <a:spLocks noGrp="1"/>
          </p:cNvSpPr>
          <p:nvPr>
            <p:ph idx="1"/>
          </p:nvPr>
        </p:nvSpPr>
        <p:spPr>
          <a:xfrm>
            <a:off x="-1" y="942108"/>
            <a:ext cx="9143999" cy="5915891"/>
          </a:xfrm>
        </p:spPr>
        <p:txBody>
          <a:bodyPr>
            <a:normAutofit fontScale="92500" lnSpcReduction="10000"/>
          </a:bodyPr>
          <a:lstStyle/>
          <a:p>
            <a:pPr marL="0" indent="0">
              <a:buNone/>
            </a:pPr>
            <a:r>
              <a:rPr lang="en-US" b="1" dirty="0">
                <a:latin typeface="Times New Roman" panose="02020603050405020304" pitchFamily="18" charset="0"/>
                <a:cs typeface="Times New Roman" panose="02020603050405020304" pitchFamily="18" charset="0"/>
              </a:rPr>
              <a:t>Ephesians 6:10-17</a:t>
            </a:r>
          </a:p>
          <a:p>
            <a:pPr marL="0" indent="0">
              <a:buNone/>
            </a:pPr>
            <a:r>
              <a:rPr lang="en-US" dirty="0">
                <a:latin typeface="Times New Roman" panose="02020603050405020304" pitchFamily="18" charset="0"/>
                <a:cs typeface="Times New Roman" panose="02020603050405020304" pitchFamily="18" charset="0"/>
              </a:rPr>
              <a:t>“Finally, my brethren, be strong in the Lord and in the power of His might. 11 Put on the whole armor of God, that you may be able to stand against the wiles of the devil. 12 For we do not wrestle against flesh and blood, but against principalities, against powers, against the rulers of the darkness of this age, against spiritual hosts of wickedness in the heavenly places. 13 Therefore take up the whole armor of God, that you may be able to withstand in the evil day, and having done all, to stand.</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14 Stand therefore, having girded your waist with truth, having put on the breastplate of righteousness, 15 and having shod your feet with the preparation of the gospel of peace; 16 above all, taking the shield of faith with which you will be able to quench all the fiery darts of the wicked one. 17 And take the helmet of salvation, and the sword of the Spirit, which is the word of God...”</a:t>
            </a:r>
          </a:p>
        </p:txBody>
      </p:sp>
    </p:spTree>
    <p:extLst>
      <p:ext uri="{BB962C8B-B14F-4D97-AF65-F5344CB8AC3E}">
        <p14:creationId xmlns:p14="http://schemas.microsoft.com/office/powerpoint/2010/main" val="5490450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523</Words>
  <Application>Microsoft Office PowerPoint</Application>
  <PresentationFormat>On-screen Show (4:3)</PresentationFormat>
  <Paragraphs>37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Times New Roman</vt:lpstr>
      <vt:lpstr>Office Theme</vt:lpstr>
      <vt:lpstr>PowerPoint Presentation</vt:lpstr>
      <vt:lpstr>Acts 13:1-5  Points of Application</vt:lpstr>
      <vt:lpstr>Early Church Missionary Tactics of the Holy Spirit</vt:lpstr>
      <vt:lpstr>Today’s Points of Emphasis</vt:lpstr>
      <vt:lpstr>Today’s Points of Application</vt:lpstr>
      <vt:lpstr>Bonus Slide (No Extra Charge)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Borton</dc:creator>
  <cp:lastModifiedBy>Tony Borton</cp:lastModifiedBy>
  <cp:revision>3</cp:revision>
  <dcterms:created xsi:type="dcterms:W3CDTF">2024-03-21T18:15:53Z</dcterms:created>
  <dcterms:modified xsi:type="dcterms:W3CDTF">2024-03-21T18:42:13Z</dcterms:modified>
</cp:coreProperties>
</file>