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10"/>
  </p:notesMasterIdLst>
  <p:sldIdLst>
    <p:sldId id="280" r:id="rId4"/>
    <p:sldId id="256" r:id="rId5"/>
    <p:sldId id="284" r:id="rId6"/>
    <p:sldId id="257" r:id="rId7"/>
    <p:sldId id="281" r:id="rId8"/>
    <p:sldId id="28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15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7400A8-46B0-4E3C-9210-845AE2ED0A7C}" type="datetimeFigureOut">
              <a:rPr lang="en-US" smtClean="0"/>
              <a:t>4/5/2024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21D28-B601-4A7A-ABD3-4F5FAD0F3A38}" type="slidenum">
              <a:rPr lang="en-US" smtClean="0"/>
              <a:t>‹#›</a:t>
            </a:fld>
            <a:endParaRPr lang="en-US"/>
          </a:p>
        </p:txBody>
      </p:sp>
    </p:spTree>
    <p:extLst>
      <p:ext uri="{BB962C8B-B14F-4D97-AF65-F5344CB8AC3E}">
        <p14:creationId xmlns:p14="http://schemas.microsoft.com/office/powerpoint/2010/main" val="2266893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B21D28-B601-4A7A-ABD3-4F5FAD0F3A38}" type="slidenum">
              <a:rPr lang="en-US" smtClean="0"/>
              <a:t>3</a:t>
            </a:fld>
            <a:endParaRPr lang="en-US"/>
          </a:p>
        </p:txBody>
      </p:sp>
    </p:spTree>
    <p:extLst>
      <p:ext uri="{BB962C8B-B14F-4D97-AF65-F5344CB8AC3E}">
        <p14:creationId xmlns:p14="http://schemas.microsoft.com/office/powerpoint/2010/main" val="157792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536C2D-067C-4977-BF24-2FF66AF933CE}"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D63FB-DA08-4EAA-9CCD-F097CFED6120}" type="slidenum">
              <a:rPr lang="en-US" smtClean="0"/>
              <a:t>‹#›</a:t>
            </a:fld>
            <a:endParaRPr lang="en-US"/>
          </a:p>
        </p:txBody>
      </p:sp>
    </p:spTree>
    <p:extLst>
      <p:ext uri="{BB962C8B-B14F-4D97-AF65-F5344CB8AC3E}">
        <p14:creationId xmlns:p14="http://schemas.microsoft.com/office/powerpoint/2010/main" val="1611647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536C2D-067C-4977-BF24-2FF66AF933CE}"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D63FB-DA08-4EAA-9CCD-F097CFED6120}" type="slidenum">
              <a:rPr lang="en-US" smtClean="0"/>
              <a:t>‹#›</a:t>
            </a:fld>
            <a:endParaRPr lang="en-US"/>
          </a:p>
        </p:txBody>
      </p:sp>
    </p:spTree>
    <p:extLst>
      <p:ext uri="{BB962C8B-B14F-4D97-AF65-F5344CB8AC3E}">
        <p14:creationId xmlns:p14="http://schemas.microsoft.com/office/powerpoint/2010/main" val="3639479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536C2D-067C-4977-BF24-2FF66AF933CE}"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D63FB-DA08-4EAA-9CCD-F097CFED6120}" type="slidenum">
              <a:rPr lang="en-US" smtClean="0"/>
              <a:t>‹#›</a:t>
            </a:fld>
            <a:endParaRPr lang="en-US"/>
          </a:p>
        </p:txBody>
      </p:sp>
    </p:spTree>
    <p:extLst>
      <p:ext uri="{BB962C8B-B14F-4D97-AF65-F5344CB8AC3E}">
        <p14:creationId xmlns:p14="http://schemas.microsoft.com/office/powerpoint/2010/main" val="12139548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01B15F-DB83-499E-B8FC-93C5E6CA22C2}"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1841428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01B15F-DB83-499E-B8FC-93C5E6CA22C2}"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783803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01B15F-DB83-499E-B8FC-93C5E6CA22C2}"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41662929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01B15F-DB83-499E-B8FC-93C5E6CA22C2}"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850909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01B15F-DB83-499E-B8FC-93C5E6CA22C2}" type="datetimeFigureOut">
              <a:rPr lang="en-US" smtClean="0"/>
              <a:t>4/5/2024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4104229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01B15F-DB83-499E-B8FC-93C5E6CA22C2}" type="datetimeFigureOut">
              <a:rPr lang="en-US" smtClean="0"/>
              <a:t>4/5/2024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27435201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1B15F-DB83-499E-B8FC-93C5E6CA22C2}" type="datetimeFigureOut">
              <a:rPr lang="en-US" smtClean="0"/>
              <a:t>4/5/2024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1911635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401B15F-DB83-499E-B8FC-93C5E6CA22C2}"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3160099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536C2D-067C-4977-BF24-2FF66AF933CE}"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D63FB-DA08-4EAA-9CCD-F097CFED6120}" type="slidenum">
              <a:rPr lang="en-US" smtClean="0"/>
              <a:t>‹#›</a:t>
            </a:fld>
            <a:endParaRPr lang="en-US"/>
          </a:p>
        </p:txBody>
      </p:sp>
    </p:spTree>
    <p:extLst>
      <p:ext uri="{BB962C8B-B14F-4D97-AF65-F5344CB8AC3E}">
        <p14:creationId xmlns:p14="http://schemas.microsoft.com/office/powerpoint/2010/main" val="35999379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401B15F-DB83-499E-B8FC-93C5E6CA22C2}"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11715797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01B15F-DB83-499E-B8FC-93C5E6CA22C2}"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1891025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01B15F-DB83-499E-B8FC-93C5E6CA22C2}"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397782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772C2-D2A4-5AEF-8D3D-90356691808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16C98A07-2C10-B5B1-487A-7FC688A91CA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9BD7A6CD-5E0F-F3F7-3F37-237B15EA15C0}"/>
              </a:ext>
            </a:extLst>
          </p:cNvPr>
          <p:cNvSpPr>
            <a:spLocks noGrp="1"/>
          </p:cNvSpPr>
          <p:nvPr>
            <p:ph type="dt" sz="half" idx="10"/>
          </p:nvPr>
        </p:nvSpPr>
        <p:spPr/>
        <p:txBody>
          <a:bodyPr/>
          <a:lstStyle/>
          <a:p>
            <a:fld id="{9C9A2EAA-E28C-4032-95BC-2C7E001A2E0F}" type="datetimeFigureOut">
              <a:rPr lang="en-US" smtClean="0"/>
              <a:t>4/5/2024</a:t>
            </a:fld>
            <a:endParaRPr lang="en-US"/>
          </a:p>
        </p:txBody>
      </p:sp>
      <p:sp>
        <p:nvSpPr>
          <p:cNvPr id="5" name="Footer Placeholder 4">
            <a:extLst>
              <a:ext uri="{FF2B5EF4-FFF2-40B4-BE49-F238E27FC236}">
                <a16:creationId xmlns:a16="http://schemas.microsoft.com/office/drawing/2014/main" id="{E6B9EDBE-9CF2-65E9-C49E-F226EBBF0E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122087-AEA3-84C9-6577-74A904A1F54E}"/>
              </a:ext>
            </a:extLst>
          </p:cNvPr>
          <p:cNvSpPr>
            <a:spLocks noGrp="1"/>
          </p:cNvSpPr>
          <p:nvPr>
            <p:ph type="sldNum" sz="quarter" idx="12"/>
          </p:nvPr>
        </p:nvSpPr>
        <p:spPr/>
        <p:txBody>
          <a:bodyPr/>
          <a:lstStyle/>
          <a:p>
            <a:fld id="{F2AFA522-9D38-4E3D-BB77-27358471CA87}" type="slidenum">
              <a:rPr lang="en-US" smtClean="0"/>
              <a:t>‹#›</a:t>
            </a:fld>
            <a:endParaRPr lang="en-US"/>
          </a:p>
        </p:txBody>
      </p:sp>
    </p:spTree>
    <p:extLst>
      <p:ext uri="{BB962C8B-B14F-4D97-AF65-F5344CB8AC3E}">
        <p14:creationId xmlns:p14="http://schemas.microsoft.com/office/powerpoint/2010/main" val="667096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91180-60F1-E70F-FFE5-6587F1C869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A8B52C-2F74-0ED2-405D-B728C21C35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C6D1DE-D478-2D97-F6AA-E277AD4AC0A0}"/>
              </a:ext>
            </a:extLst>
          </p:cNvPr>
          <p:cNvSpPr>
            <a:spLocks noGrp="1"/>
          </p:cNvSpPr>
          <p:nvPr>
            <p:ph type="dt" sz="half" idx="10"/>
          </p:nvPr>
        </p:nvSpPr>
        <p:spPr/>
        <p:txBody>
          <a:bodyPr/>
          <a:lstStyle/>
          <a:p>
            <a:fld id="{9C9A2EAA-E28C-4032-95BC-2C7E001A2E0F}" type="datetimeFigureOut">
              <a:rPr lang="en-US" smtClean="0"/>
              <a:t>4/5/2024</a:t>
            </a:fld>
            <a:endParaRPr lang="en-US"/>
          </a:p>
        </p:txBody>
      </p:sp>
      <p:sp>
        <p:nvSpPr>
          <p:cNvPr id="5" name="Footer Placeholder 4">
            <a:extLst>
              <a:ext uri="{FF2B5EF4-FFF2-40B4-BE49-F238E27FC236}">
                <a16:creationId xmlns:a16="http://schemas.microsoft.com/office/drawing/2014/main" id="{4782D6B1-506A-53BC-8B41-8CA9FD6544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718B15-F4F2-D420-3CCC-35B3EC8B0874}"/>
              </a:ext>
            </a:extLst>
          </p:cNvPr>
          <p:cNvSpPr>
            <a:spLocks noGrp="1"/>
          </p:cNvSpPr>
          <p:nvPr>
            <p:ph type="sldNum" sz="quarter" idx="12"/>
          </p:nvPr>
        </p:nvSpPr>
        <p:spPr/>
        <p:txBody>
          <a:bodyPr/>
          <a:lstStyle/>
          <a:p>
            <a:fld id="{F2AFA522-9D38-4E3D-BB77-27358471CA87}" type="slidenum">
              <a:rPr lang="en-US" smtClean="0"/>
              <a:t>‹#›</a:t>
            </a:fld>
            <a:endParaRPr lang="en-US"/>
          </a:p>
        </p:txBody>
      </p:sp>
    </p:spTree>
    <p:extLst>
      <p:ext uri="{BB962C8B-B14F-4D97-AF65-F5344CB8AC3E}">
        <p14:creationId xmlns:p14="http://schemas.microsoft.com/office/powerpoint/2010/main" val="873607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DD181-C25A-472C-30C5-742D277EAA6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9A14D87-370C-1EBB-6BE1-945A92A284D7}"/>
              </a:ext>
            </a:extLst>
          </p:cNvPr>
          <p:cNvSpPr>
            <a:spLocks noGrp="1"/>
          </p:cNvSpPr>
          <p:nvPr>
            <p:ph type="body" idx="1"/>
          </p:nvPr>
        </p:nvSpPr>
        <p:spPr>
          <a:xfrm>
            <a:off x="623888"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79CA0C-F315-09AC-2800-BC9FD7E14127}"/>
              </a:ext>
            </a:extLst>
          </p:cNvPr>
          <p:cNvSpPr>
            <a:spLocks noGrp="1"/>
          </p:cNvSpPr>
          <p:nvPr>
            <p:ph type="dt" sz="half" idx="10"/>
          </p:nvPr>
        </p:nvSpPr>
        <p:spPr/>
        <p:txBody>
          <a:bodyPr/>
          <a:lstStyle/>
          <a:p>
            <a:fld id="{9C9A2EAA-E28C-4032-95BC-2C7E001A2E0F}" type="datetimeFigureOut">
              <a:rPr lang="en-US" smtClean="0"/>
              <a:t>4/5/2024</a:t>
            </a:fld>
            <a:endParaRPr lang="en-US"/>
          </a:p>
        </p:txBody>
      </p:sp>
      <p:sp>
        <p:nvSpPr>
          <p:cNvPr id="5" name="Footer Placeholder 4">
            <a:extLst>
              <a:ext uri="{FF2B5EF4-FFF2-40B4-BE49-F238E27FC236}">
                <a16:creationId xmlns:a16="http://schemas.microsoft.com/office/drawing/2014/main" id="{5E55738A-E136-CC31-2081-E3F47B6263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F8B662-4F48-CD42-32F4-2F286A5E43BD}"/>
              </a:ext>
            </a:extLst>
          </p:cNvPr>
          <p:cNvSpPr>
            <a:spLocks noGrp="1"/>
          </p:cNvSpPr>
          <p:nvPr>
            <p:ph type="sldNum" sz="quarter" idx="12"/>
          </p:nvPr>
        </p:nvSpPr>
        <p:spPr/>
        <p:txBody>
          <a:bodyPr/>
          <a:lstStyle/>
          <a:p>
            <a:fld id="{F2AFA522-9D38-4E3D-BB77-27358471CA87}" type="slidenum">
              <a:rPr lang="en-US" smtClean="0"/>
              <a:t>‹#›</a:t>
            </a:fld>
            <a:endParaRPr lang="en-US"/>
          </a:p>
        </p:txBody>
      </p:sp>
    </p:spTree>
    <p:extLst>
      <p:ext uri="{BB962C8B-B14F-4D97-AF65-F5344CB8AC3E}">
        <p14:creationId xmlns:p14="http://schemas.microsoft.com/office/powerpoint/2010/main" val="19565754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8D56F-4B2D-A5CA-2CC9-59ED9DB222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87AEF4-F04E-C163-DD17-7149BE8376EA}"/>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F37046-D6C1-4928-7E3D-C87118F9C21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A6451C-E600-569C-2B91-EDC34B54F3F7}"/>
              </a:ext>
            </a:extLst>
          </p:cNvPr>
          <p:cNvSpPr>
            <a:spLocks noGrp="1"/>
          </p:cNvSpPr>
          <p:nvPr>
            <p:ph type="dt" sz="half" idx="10"/>
          </p:nvPr>
        </p:nvSpPr>
        <p:spPr/>
        <p:txBody>
          <a:bodyPr/>
          <a:lstStyle/>
          <a:p>
            <a:fld id="{9C9A2EAA-E28C-4032-95BC-2C7E001A2E0F}" type="datetimeFigureOut">
              <a:rPr lang="en-US" smtClean="0"/>
              <a:t>4/5/2024</a:t>
            </a:fld>
            <a:endParaRPr lang="en-US"/>
          </a:p>
        </p:txBody>
      </p:sp>
      <p:sp>
        <p:nvSpPr>
          <p:cNvPr id="6" name="Footer Placeholder 5">
            <a:extLst>
              <a:ext uri="{FF2B5EF4-FFF2-40B4-BE49-F238E27FC236}">
                <a16:creationId xmlns:a16="http://schemas.microsoft.com/office/drawing/2014/main" id="{A5721D60-3DF5-20E9-251A-4A53E58C25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377387-E5EE-CA2B-1C58-AD0E00704536}"/>
              </a:ext>
            </a:extLst>
          </p:cNvPr>
          <p:cNvSpPr>
            <a:spLocks noGrp="1"/>
          </p:cNvSpPr>
          <p:nvPr>
            <p:ph type="sldNum" sz="quarter" idx="12"/>
          </p:nvPr>
        </p:nvSpPr>
        <p:spPr/>
        <p:txBody>
          <a:bodyPr/>
          <a:lstStyle/>
          <a:p>
            <a:fld id="{F2AFA522-9D38-4E3D-BB77-27358471CA87}" type="slidenum">
              <a:rPr lang="en-US" smtClean="0"/>
              <a:t>‹#›</a:t>
            </a:fld>
            <a:endParaRPr lang="en-US"/>
          </a:p>
        </p:txBody>
      </p:sp>
    </p:spTree>
    <p:extLst>
      <p:ext uri="{BB962C8B-B14F-4D97-AF65-F5344CB8AC3E}">
        <p14:creationId xmlns:p14="http://schemas.microsoft.com/office/powerpoint/2010/main" val="41070551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166EB-2A63-7857-2DB6-DAC82E8995EA}"/>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975B2F-31F3-4762-9470-71AF9629E57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DC31000-ED5E-F28A-D523-53DBD31068EA}"/>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7E31F7-9EF5-739B-77C0-D376CEEE3CF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C68DA664-BBED-D6C7-CAD5-68AA2BED47B3}"/>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407DC0-44ED-7969-6F9B-FE44AD95D3A6}"/>
              </a:ext>
            </a:extLst>
          </p:cNvPr>
          <p:cNvSpPr>
            <a:spLocks noGrp="1"/>
          </p:cNvSpPr>
          <p:nvPr>
            <p:ph type="dt" sz="half" idx="10"/>
          </p:nvPr>
        </p:nvSpPr>
        <p:spPr/>
        <p:txBody>
          <a:bodyPr/>
          <a:lstStyle/>
          <a:p>
            <a:fld id="{9C9A2EAA-E28C-4032-95BC-2C7E001A2E0F}" type="datetimeFigureOut">
              <a:rPr lang="en-US" smtClean="0"/>
              <a:t>4/5/2024</a:t>
            </a:fld>
            <a:endParaRPr lang="en-US"/>
          </a:p>
        </p:txBody>
      </p:sp>
      <p:sp>
        <p:nvSpPr>
          <p:cNvPr id="8" name="Footer Placeholder 7">
            <a:extLst>
              <a:ext uri="{FF2B5EF4-FFF2-40B4-BE49-F238E27FC236}">
                <a16:creationId xmlns:a16="http://schemas.microsoft.com/office/drawing/2014/main" id="{4896284A-FDDC-C9C4-E7FB-46C114BE55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53BC32-DD80-1A2B-9D0C-E8B346A1F177}"/>
              </a:ext>
            </a:extLst>
          </p:cNvPr>
          <p:cNvSpPr>
            <a:spLocks noGrp="1"/>
          </p:cNvSpPr>
          <p:nvPr>
            <p:ph type="sldNum" sz="quarter" idx="12"/>
          </p:nvPr>
        </p:nvSpPr>
        <p:spPr/>
        <p:txBody>
          <a:bodyPr/>
          <a:lstStyle/>
          <a:p>
            <a:fld id="{F2AFA522-9D38-4E3D-BB77-27358471CA87}" type="slidenum">
              <a:rPr lang="en-US" smtClean="0"/>
              <a:t>‹#›</a:t>
            </a:fld>
            <a:endParaRPr lang="en-US"/>
          </a:p>
        </p:txBody>
      </p:sp>
    </p:spTree>
    <p:extLst>
      <p:ext uri="{BB962C8B-B14F-4D97-AF65-F5344CB8AC3E}">
        <p14:creationId xmlns:p14="http://schemas.microsoft.com/office/powerpoint/2010/main" val="33038830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967E0-E3A1-6142-B9FC-5A8D1E4716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AE36A1-167A-879C-729E-2FC0CC14208F}"/>
              </a:ext>
            </a:extLst>
          </p:cNvPr>
          <p:cNvSpPr>
            <a:spLocks noGrp="1"/>
          </p:cNvSpPr>
          <p:nvPr>
            <p:ph type="dt" sz="half" idx="10"/>
          </p:nvPr>
        </p:nvSpPr>
        <p:spPr/>
        <p:txBody>
          <a:bodyPr/>
          <a:lstStyle/>
          <a:p>
            <a:fld id="{9C9A2EAA-E28C-4032-95BC-2C7E001A2E0F}" type="datetimeFigureOut">
              <a:rPr lang="en-US" smtClean="0"/>
              <a:t>4/5/2024</a:t>
            </a:fld>
            <a:endParaRPr lang="en-US"/>
          </a:p>
        </p:txBody>
      </p:sp>
      <p:sp>
        <p:nvSpPr>
          <p:cNvPr id="4" name="Footer Placeholder 3">
            <a:extLst>
              <a:ext uri="{FF2B5EF4-FFF2-40B4-BE49-F238E27FC236}">
                <a16:creationId xmlns:a16="http://schemas.microsoft.com/office/drawing/2014/main" id="{6A5053E6-303E-4F44-F22E-665725EE1D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F0C63F9-A40F-A779-0110-EA838B07C27F}"/>
              </a:ext>
            </a:extLst>
          </p:cNvPr>
          <p:cNvSpPr>
            <a:spLocks noGrp="1"/>
          </p:cNvSpPr>
          <p:nvPr>
            <p:ph type="sldNum" sz="quarter" idx="12"/>
          </p:nvPr>
        </p:nvSpPr>
        <p:spPr/>
        <p:txBody>
          <a:bodyPr/>
          <a:lstStyle/>
          <a:p>
            <a:fld id="{F2AFA522-9D38-4E3D-BB77-27358471CA87}" type="slidenum">
              <a:rPr lang="en-US" smtClean="0"/>
              <a:t>‹#›</a:t>
            </a:fld>
            <a:endParaRPr lang="en-US"/>
          </a:p>
        </p:txBody>
      </p:sp>
    </p:spTree>
    <p:extLst>
      <p:ext uri="{BB962C8B-B14F-4D97-AF65-F5344CB8AC3E}">
        <p14:creationId xmlns:p14="http://schemas.microsoft.com/office/powerpoint/2010/main" val="12654009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7D616F-9C3E-EAA5-9F9A-DCF406370C60}"/>
              </a:ext>
            </a:extLst>
          </p:cNvPr>
          <p:cNvSpPr>
            <a:spLocks noGrp="1"/>
          </p:cNvSpPr>
          <p:nvPr>
            <p:ph type="dt" sz="half" idx="10"/>
          </p:nvPr>
        </p:nvSpPr>
        <p:spPr/>
        <p:txBody>
          <a:bodyPr/>
          <a:lstStyle/>
          <a:p>
            <a:fld id="{9C9A2EAA-E28C-4032-95BC-2C7E001A2E0F}" type="datetimeFigureOut">
              <a:rPr lang="en-US" smtClean="0"/>
              <a:t>4/5/2024</a:t>
            </a:fld>
            <a:endParaRPr lang="en-US"/>
          </a:p>
        </p:txBody>
      </p:sp>
      <p:sp>
        <p:nvSpPr>
          <p:cNvPr id="3" name="Footer Placeholder 2">
            <a:extLst>
              <a:ext uri="{FF2B5EF4-FFF2-40B4-BE49-F238E27FC236}">
                <a16:creationId xmlns:a16="http://schemas.microsoft.com/office/drawing/2014/main" id="{9DA22D30-5CA5-54B6-DC57-FBF2B5D5F6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1DE28D-5A25-18C4-709E-442385997964}"/>
              </a:ext>
            </a:extLst>
          </p:cNvPr>
          <p:cNvSpPr>
            <a:spLocks noGrp="1"/>
          </p:cNvSpPr>
          <p:nvPr>
            <p:ph type="sldNum" sz="quarter" idx="12"/>
          </p:nvPr>
        </p:nvSpPr>
        <p:spPr/>
        <p:txBody>
          <a:bodyPr/>
          <a:lstStyle/>
          <a:p>
            <a:fld id="{F2AFA522-9D38-4E3D-BB77-27358471CA87}" type="slidenum">
              <a:rPr lang="en-US" smtClean="0"/>
              <a:t>‹#›</a:t>
            </a:fld>
            <a:endParaRPr lang="en-US"/>
          </a:p>
        </p:txBody>
      </p:sp>
    </p:spTree>
    <p:extLst>
      <p:ext uri="{BB962C8B-B14F-4D97-AF65-F5344CB8AC3E}">
        <p14:creationId xmlns:p14="http://schemas.microsoft.com/office/powerpoint/2010/main" val="26819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536C2D-067C-4977-BF24-2FF66AF933CE}"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D63FB-DA08-4EAA-9CCD-F097CFED6120}" type="slidenum">
              <a:rPr lang="en-US" smtClean="0"/>
              <a:t>‹#›</a:t>
            </a:fld>
            <a:endParaRPr lang="en-US"/>
          </a:p>
        </p:txBody>
      </p:sp>
    </p:spTree>
    <p:extLst>
      <p:ext uri="{BB962C8B-B14F-4D97-AF65-F5344CB8AC3E}">
        <p14:creationId xmlns:p14="http://schemas.microsoft.com/office/powerpoint/2010/main" val="26861296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80AA6-938F-0A86-C86F-26449F53376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E3147A4-00F7-54FA-379F-4008D1A4F43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C80A4D-C5E8-D243-C294-DFBF5799DE6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78155DD-6CF8-979F-3344-45B4ADB9C1C6}"/>
              </a:ext>
            </a:extLst>
          </p:cNvPr>
          <p:cNvSpPr>
            <a:spLocks noGrp="1"/>
          </p:cNvSpPr>
          <p:nvPr>
            <p:ph type="dt" sz="half" idx="10"/>
          </p:nvPr>
        </p:nvSpPr>
        <p:spPr/>
        <p:txBody>
          <a:bodyPr/>
          <a:lstStyle/>
          <a:p>
            <a:fld id="{9C9A2EAA-E28C-4032-95BC-2C7E001A2E0F}" type="datetimeFigureOut">
              <a:rPr lang="en-US" smtClean="0"/>
              <a:t>4/5/2024</a:t>
            </a:fld>
            <a:endParaRPr lang="en-US"/>
          </a:p>
        </p:txBody>
      </p:sp>
      <p:sp>
        <p:nvSpPr>
          <p:cNvPr id="6" name="Footer Placeholder 5">
            <a:extLst>
              <a:ext uri="{FF2B5EF4-FFF2-40B4-BE49-F238E27FC236}">
                <a16:creationId xmlns:a16="http://schemas.microsoft.com/office/drawing/2014/main" id="{8D09F3EE-E4D5-DB95-F639-4E57ACD41F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05C3F8-1D32-D2E1-BDBD-9C5957B352E0}"/>
              </a:ext>
            </a:extLst>
          </p:cNvPr>
          <p:cNvSpPr>
            <a:spLocks noGrp="1"/>
          </p:cNvSpPr>
          <p:nvPr>
            <p:ph type="sldNum" sz="quarter" idx="12"/>
          </p:nvPr>
        </p:nvSpPr>
        <p:spPr/>
        <p:txBody>
          <a:bodyPr/>
          <a:lstStyle/>
          <a:p>
            <a:fld id="{F2AFA522-9D38-4E3D-BB77-27358471CA87}" type="slidenum">
              <a:rPr lang="en-US" smtClean="0"/>
              <a:t>‹#›</a:t>
            </a:fld>
            <a:endParaRPr lang="en-US"/>
          </a:p>
        </p:txBody>
      </p:sp>
    </p:spTree>
    <p:extLst>
      <p:ext uri="{BB962C8B-B14F-4D97-AF65-F5344CB8AC3E}">
        <p14:creationId xmlns:p14="http://schemas.microsoft.com/office/powerpoint/2010/main" val="20483310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1CD04-9D51-8E07-0019-5F85584CCFF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61C1553-EECD-3C9A-2920-3A4D3815DDF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D2BFEDB8-F63F-DF2E-AA40-42F368A4EE3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D298107-2DC6-AB08-4AAE-6F074BE0CD85}"/>
              </a:ext>
            </a:extLst>
          </p:cNvPr>
          <p:cNvSpPr>
            <a:spLocks noGrp="1"/>
          </p:cNvSpPr>
          <p:nvPr>
            <p:ph type="dt" sz="half" idx="10"/>
          </p:nvPr>
        </p:nvSpPr>
        <p:spPr/>
        <p:txBody>
          <a:bodyPr/>
          <a:lstStyle/>
          <a:p>
            <a:fld id="{9C9A2EAA-E28C-4032-95BC-2C7E001A2E0F}" type="datetimeFigureOut">
              <a:rPr lang="en-US" smtClean="0"/>
              <a:t>4/5/2024</a:t>
            </a:fld>
            <a:endParaRPr lang="en-US"/>
          </a:p>
        </p:txBody>
      </p:sp>
      <p:sp>
        <p:nvSpPr>
          <p:cNvPr id="6" name="Footer Placeholder 5">
            <a:extLst>
              <a:ext uri="{FF2B5EF4-FFF2-40B4-BE49-F238E27FC236}">
                <a16:creationId xmlns:a16="http://schemas.microsoft.com/office/drawing/2014/main" id="{CDE8D3EE-928F-F498-5835-13E2B256B8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46E37C-94CD-1AD6-D214-4D1453FEED2D}"/>
              </a:ext>
            </a:extLst>
          </p:cNvPr>
          <p:cNvSpPr>
            <a:spLocks noGrp="1"/>
          </p:cNvSpPr>
          <p:nvPr>
            <p:ph type="sldNum" sz="quarter" idx="12"/>
          </p:nvPr>
        </p:nvSpPr>
        <p:spPr/>
        <p:txBody>
          <a:bodyPr/>
          <a:lstStyle/>
          <a:p>
            <a:fld id="{F2AFA522-9D38-4E3D-BB77-27358471CA87}" type="slidenum">
              <a:rPr lang="en-US" smtClean="0"/>
              <a:t>‹#›</a:t>
            </a:fld>
            <a:endParaRPr lang="en-US"/>
          </a:p>
        </p:txBody>
      </p:sp>
    </p:spTree>
    <p:extLst>
      <p:ext uri="{BB962C8B-B14F-4D97-AF65-F5344CB8AC3E}">
        <p14:creationId xmlns:p14="http://schemas.microsoft.com/office/powerpoint/2010/main" val="16575311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03135-CE5E-2989-C438-72A7AB0214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66F678-27C7-39A0-A8E2-6EC0EF6E0E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440F1C-FD69-CB28-0F31-F3561F10DF9F}"/>
              </a:ext>
            </a:extLst>
          </p:cNvPr>
          <p:cNvSpPr>
            <a:spLocks noGrp="1"/>
          </p:cNvSpPr>
          <p:nvPr>
            <p:ph type="dt" sz="half" idx="10"/>
          </p:nvPr>
        </p:nvSpPr>
        <p:spPr/>
        <p:txBody>
          <a:bodyPr/>
          <a:lstStyle/>
          <a:p>
            <a:fld id="{9C9A2EAA-E28C-4032-95BC-2C7E001A2E0F}" type="datetimeFigureOut">
              <a:rPr lang="en-US" smtClean="0"/>
              <a:t>4/5/2024</a:t>
            </a:fld>
            <a:endParaRPr lang="en-US"/>
          </a:p>
        </p:txBody>
      </p:sp>
      <p:sp>
        <p:nvSpPr>
          <p:cNvPr id="5" name="Footer Placeholder 4">
            <a:extLst>
              <a:ext uri="{FF2B5EF4-FFF2-40B4-BE49-F238E27FC236}">
                <a16:creationId xmlns:a16="http://schemas.microsoft.com/office/drawing/2014/main" id="{1533A111-B945-2AEC-9EEF-B821FA925F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D2E580-5919-598A-04C0-7A09B9BABFDC}"/>
              </a:ext>
            </a:extLst>
          </p:cNvPr>
          <p:cNvSpPr>
            <a:spLocks noGrp="1"/>
          </p:cNvSpPr>
          <p:nvPr>
            <p:ph type="sldNum" sz="quarter" idx="12"/>
          </p:nvPr>
        </p:nvSpPr>
        <p:spPr/>
        <p:txBody>
          <a:bodyPr/>
          <a:lstStyle/>
          <a:p>
            <a:fld id="{F2AFA522-9D38-4E3D-BB77-27358471CA87}" type="slidenum">
              <a:rPr lang="en-US" smtClean="0"/>
              <a:t>‹#›</a:t>
            </a:fld>
            <a:endParaRPr lang="en-US"/>
          </a:p>
        </p:txBody>
      </p:sp>
    </p:spTree>
    <p:extLst>
      <p:ext uri="{BB962C8B-B14F-4D97-AF65-F5344CB8AC3E}">
        <p14:creationId xmlns:p14="http://schemas.microsoft.com/office/powerpoint/2010/main" val="19494646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4E71E9-3DDD-E0D6-763D-7591270C0F10}"/>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665EC4-334D-7D77-226B-F36A20C116B8}"/>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256A93-8585-F8B3-92EB-1DEA3CD71A97}"/>
              </a:ext>
            </a:extLst>
          </p:cNvPr>
          <p:cNvSpPr>
            <a:spLocks noGrp="1"/>
          </p:cNvSpPr>
          <p:nvPr>
            <p:ph type="dt" sz="half" idx="10"/>
          </p:nvPr>
        </p:nvSpPr>
        <p:spPr/>
        <p:txBody>
          <a:bodyPr/>
          <a:lstStyle/>
          <a:p>
            <a:fld id="{9C9A2EAA-E28C-4032-95BC-2C7E001A2E0F}" type="datetimeFigureOut">
              <a:rPr lang="en-US" smtClean="0"/>
              <a:t>4/5/2024</a:t>
            </a:fld>
            <a:endParaRPr lang="en-US"/>
          </a:p>
        </p:txBody>
      </p:sp>
      <p:sp>
        <p:nvSpPr>
          <p:cNvPr id="5" name="Footer Placeholder 4">
            <a:extLst>
              <a:ext uri="{FF2B5EF4-FFF2-40B4-BE49-F238E27FC236}">
                <a16:creationId xmlns:a16="http://schemas.microsoft.com/office/drawing/2014/main" id="{54AA337D-B3CB-1766-AA87-D5F1A742FE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C8C173-E412-80EB-0EB9-861A1113F52F}"/>
              </a:ext>
            </a:extLst>
          </p:cNvPr>
          <p:cNvSpPr>
            <a:spLocks noGrp="1"/>
          </p:cNvSpPr>
          <p:nvPr>
            <p:ph type="sldNum" sz="quarter" idx="12"/>
          </p:nvPr>
        </p:nvSpPr>
        <p:spPr/>
        <p:txBody>
          <a:bodyPr/>
          <a:lstStyle/>
          <a:p>
            <a:fld id="{F2AFA522-9D38-4E3D-BB77-27358471CA87}" type="slidenum">
              <a:rPr lang="en-US" smtClean="0"/>
              <a:t>‹#›</a:t>
            </a:fld>
            <a:endParaRPr lang="en-US"/>
          </a:p>
        </p:txBody>
      </p:sp>
    </p:spTree>
    <p:extLst>
      <p:ext uri="{BB962C8B-B14F-4D97-AF65-F5344CB8AC3E}">
        <p14:creationId xmlns:p14="http://schemas.microsoft.com/office/powerpoint/2010/main" val="1797126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536C2D-067C-4977-BF24-2FF66AF933CE}"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D63FB-DA08-4EAA-9CCD-F097CFED6120}" type="slidenum">
              <a:rPr lang="en-US" smtClean="0"/>
              <a:t>‹#›</a:t>
            </a:fld>
            <a:endParaRPr lang="en-US"/>
          </a:p>
        </p:txBody>
      </p:sp>
    </p:spTree>
    <p:extLst>
      <p:ext uri="{BB962C8B-B14F-4D97-AF65-F5344CB8AC3E}">
        <p14:creationId xmlns:p14="http://schemas.microsoft.com/office/powerpoint/2010/main" val="737013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536C2D-067C-4977-BF24-2FF66AF933CE}" type="datetimeFigureOut">
              <a:rPr lang="en-US" smtClean="0"/>
              <a:t>4/5/2024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7D63FB-DA08-4EAA-9CCD-F097CFED6120}" type="slidenum">
              <a:rPr lang="en-US" smtClean="0"/>
              <a:t>‹#›</a:t>
            </a:fld>
            <a:endParaRPr lang="en-US"/>
          </a:p>
        </p:txBody>
      </p:sp>
    </p:spTree>
    <p:extLst>
      <p:ext uri="{BB962C8B-B14F-4D97-AF65-F5344CB8AC3E}">
        <p14:creationId xmlns:p14="http://schemas.microsoft.com/office/powerpoint/2010/main" val="755272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536C2D-067C-4977-BF24-2FF66AF933CE}" type="datetimeFigureOut">
              <a:rPr lang="en-US" smtClean="0"/>
              <a:t>4/5/2024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7D63FB-DA08-4EAA-9CCD-F097CFED6120}" type="slidenum">
              <a:rPr lang="en-US" smtClean="0"/>
              <a:t>‹#›</a:t>
            </a:fld>
            <a:endParaRPr lang="en-US"/>
          </a:p>
        </p:txBody>
      </p:sp>
    </p:spTree>
    <p:extLst>
      <p:ext uri="{BB962C8B-B14F-4D97-AF65-F5344CB8AC3E}">
        <p14:creationId xmlns:p14="http://schemas.microsoft.com/office/powerpoint/2010/main" val="2947804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536C2D-067C-4977-BF24-2FF66AF933CE}" type="datetimeFigureOut">
              <a:rPr lang="en-US" smtClean="0"/>
              <a:t>4/5/2024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7D63FB-DA08-4EAA-9CCD-F097CFED6120}" type="slidenum">
              <a:rPr lang="en-US" smtClean="0"/>
              <a:t>‹#›</a:t>
            </a:fld>
            <a:endParaRPr lang="en-US"/>
          </a:p>
        </p:txBody>
      </p:sp>
    </p:spTree>
    <p:extLst>
      <p:ext uri="{BB962C8B-B14F-4D97-AF65-F5344CB8AC3E}">
        <p14:creationId xmlns:p14="http://schemas.microsoft.com/office/powerpoint/2010/main" val="3067870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536C2D-067C-4977-BF24-2FF66AF933CE}"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D63FB-DA08-4EAA-9CCD-F097CFED6120}" type="slidenum">
              <a:rPr lang="en-US" smtClean="0"/>
              <a:t>‹#›</a:t>
            </a:fld>
            <a:endParaRPr lang="en-US"/>
          </a:p>
        </p:txBody>
      </p:sp>
    </p:spTree>
    <p:extLst>
      <p:ext uri="{BB962C8B-B14F-4D97-AF65-F5344CB8AC3E}">
        <p14:creationId xmlns:p14="http://schemas.microsoft.com/office/powerpoint/2010/main" val="87677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536C2D-067C-4977-BF24-2FF66AF933CE}"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D63FB-DA08-4EAA-9CCD-F097CFED6120}" type="slidenum">
              <a:rPr lang="en-US" smtClean="0"/>
              <a:t>‹#›</a:t>
            </a:fld>
            <a:endParaRPr lang="en-US"/>
          </a:p>
        </p:txBody>
      </p:sp>
    </p:spTree>
    <p:extLst>
      <p:ext uri="{BB962C8B-B14F-4D97-AF65-F5344CB8AC3E}">
        <p14:creationId xmlns:p14="http://schemas.microsoft.com/office/powerpoint/2010/main" val="1460425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B536C2D-067C-4977-BF24-2FF66AF933CE}" type="datetimeFigureOut">
              <a:rPr lang="en-US" smtClean="0"/>
              <a:t>4/5/2024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47D63FB-DA08-4EAA-9CCD-F097CFED6120}" type="slidenum">
              <a:rPr lang="en-US" smtClean="0"/>
              <a:t>‹#›</a:t>
            </a:fld>
            <a:endParaRPr lang="en-US"/>
          </a:p>
        </p:txBody>
      </p:sp>
    </p:spTree>
    <p:extLst>
      <p:ext uri="{BB962C8B-B14F-4D97-AF65-F5344CB8AC3E}">
        <p14:creationId xmlns:p14="http://schemas.microsoft.com/office/powerpoint/2010/main" val="3894978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0401B15F-DB83-499E-B8FC-93C5E6CA22C2}" type="datetimeFigureOut">
              <a:rPr lang="en-US" smtClean="0"/>
              <a:t>4/5/2024</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6405626F-2DC4-4209-9DA6-04DCD32B162E}" type="slidenum">
              <a:rPr lang="en-US" smtClean="0"/>
              <a:t>‹#›</a:t>
            </a:fld>
            <a:endParaRPr lang="en-US"/>
          </a:p>
        </p:txBody>
      </p:sp>
    </p:spTree>
    <p:extLst>
      <p:ext uri="{BB962C8B-B14F-4D97-AF65-F5344CB8AC3E}">
        <p14:creationId xmlns:p14="http://schemas.microsoft.com/office/powerpoint/2010/main" val="31246066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D7BE53-1B50-5AE7-669F-B14EEF8CCDD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3662DB-FE2D-080A-C62F-38F96C948F7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7B13A0-DEB4-513C-154F-D1FD1FF05C9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9C9A2EAA-E28C-4032-95BC-2C7E001A2E0F}" type="datetimeFigureOut">
              <a:rPr lang="en-US" smtClean="0"/>
              <a:t>4/5/2024</a:t>
            </a:fld>
            <a:endParaRPr lang="en-US"/>
          </a:p>
        </p:txBody>
      </p:sp>
      <p:sp>
        <p:nvSpPr>
          <p:cNvPr id="5" name="Footer Placeholder 4">
            <a:extLst>
              <a:ext uri="{FF2B5EF4-FFF2-40B4-BE49-F238E27FC236}">
                <a16:creationId xmlns:a16="http://schemas.microsoft.com/office/drawing/2014/main" id="{8EAA6BB8-F6D7-C88C-6A79-1F139D0EE54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8A52368-C4DC-B4D4-4B0A-FE38FD4D01D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F2AFA522-9D38-4E3D-BB77-27358471CA87}" type="slidenum">
              <a:rPr lang="en-US" smtClean="0"/>
              <a:t>‹#›</a:t>
            </a:fld>
            <a:endParaRPr lang="en-US"/>
          </a:p>
        </p:txBody>
      </p:sp>
    </p:spTree>
    <p:extLst>
      <p:ext uri="{BB962C8B-B14F-4D97-AF65-F5344CB8AC3E}">
        <p14:creationId xmlns:p14="http://schemas.microsoft.com/office/powerpoint/2010/main" val="1483455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6DFAAA7-7515-B459-5E8F-6DBB13C1C4B8}"/>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489647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DBC8D7-E460-B54F-A529-D1CB4D803065}"/>
              </a:ext>
            </a:extLst>
          </p:cNvPr>
          <p:cNvSpPr>
            <a:spLocks noGrp="1"/>
          </p:cNvSpPr>
          <p:nvPr>
            <p:ph type="title"/>
          </p:nvPr>
        </p:nvSpPr>
        <p:spPr>
          <a:xfrm>
            <a:off x="0" y="1"/>
            <a:ext cx="9144000" cy="404733"/>
          </a:xfrm>
        </p:spPr>
        <p:txBody>
          <a:bodyPr>
            <a:noAutofit/>
          </a:bodyPr>
          <a:lstStyle/>
          <a:p>
            <a:pPr algn="ctr"/>
            <a:r>
              <a:rPr lang="en-US" b="1" dirty="0">
                <a:latin typeface="Times New Roman" panose="02020603050405020304" pitchFamily="18" charset="0"/>
                <a:cs typeface="Times New Roman" panose="02020603050405020304" pitchFamily="18" charset="0"/>
              </a:rPr>
              <a:t>Acts 13 So far...</a:t>
            </a:r>
          </a:p>
        </p:txBody>
      </p:sp>
      <p:sp>
        <p:nvSpPr>
          <p:cNvPr id="5" name="Content Placeholder 4">
            <a:extLst>
              <a:ext uri="{FF2B5EF4-FFF2-40B4-BE49-F238E27FC236}">
                <a16:creationId xmlns:a16="http://schemas.microsoft.com/office/drawing/2014/main" id="{21F4AC4F-22C6-5316-DB59-7E57647E4568}"/>
              </a:ext>
            </a:extLst>
          </p:cNvPr>
          <p:cNvSpPr>
            <a:spLocks noGrp="1"/>
          </p:cNvSpPr>
          <p:nvPr>
            <p:ph idx="1"/>
          </p:nvPr>
        </p:nvSpPr>
        <p:spPr>
          <a:xfrm>
            <a:off x="-1" y="599607"/>
            <a:ext cx="9143999" cy="6258392"/>
          </a:xfrm>
        </p:spPr>
        <p:txBody>
          <a:bodyPr>
            <a:normAutofit fontScale="25000" lnSpcReduction="20000"/>
          </a:bodyPr>
          <a:lstStyle/>
          <a:p>
            <a:pPr marR="0">
              <a:lnSpc>
                <a:spcPct val="200000"/>
              </a:lnSpc>
              <a:spcBef>
                <a:spcPts val="0"/>
              </a:spcBef>
              <a:spcAft>
                <a:spcPts val="800"/>
              </a:spcAft>
            </a:pPr>
            <a:r>
              <a:rPr lang="en-US" sz="4800" b="1" kern="100" dirty="0">
                <a:effectLst/>
                <a:latin typeface="Times New Roman" panose="02020603050405020304" pitchFamily="18" charset="0"/>
                <a:ea typeface="Aptos" panose="020B0004020202020204" pitchFamily="34" charset="0"/>
                <a:cs typeface="Times New Roman" panose="02020603050405020304" pitchFamily="18" charset="0"/>
              </a:rPr>
              <a:t>Paul and Barnabas are set apart by the Holy Spirit through prayer and fasting and are sent out from Antioch.</a:t>
            </a:r>
          </a:p>
          <a:p>
            <a:pPr marR="0">
              <a:lnSpc>
                <a:spcPct val="200000"/>
              </a:lnSpc>
              <a:spcBef>
                <a:spcPts val="0"/>
              </a:spcBef>
              <a:spcAft>
                <a:spcPts val="800"/>
              </a:spcAft>
            </a:pPr>
            <a:r>
              <a:rPr lang="en-US" sz="4800" b="1" kern="100" dirty="0">
                <a:effectLst/>
                <a:latin typeface="Times New Roman" panose="02020603050405020304" pitchFamily="18" charset="0"/>
                <a:ea typeface="Aptos" panose="020B0004020202020204" pitchFamily="34" charset="0"/>
                <a:cs typeface="Times New Roman" panose="02020603050405020304" pitchFamily="18" charset="0"/>
              </a:rPr>
              <a:t>Paul and Barnabas meet with </a:t>
            </a:r>
            <a:r>
              <a:rPr lang="en-US" sz="4800" b="1" kern="100" dirty="0" err="1">
                <a:effectLst/>
                <a:latin typeface="Times New Roman" panose="02020603050405020304" pitchFamily="18" charset="0"/>
                <a:ea typeface="Aptos" panose="020B0004020202020204" pitchFamily="34" charset="0"/>
                <a:cs typeface="Times New Roman" panose="02020603050405020304" pitchFamily="18" charset="0"/>
              </a:rPr>
              <a:t>Sergius</a:t>
            </a:r>
            <a:r>
              <a:rPr lang="en-US" sz="4800" b="1" kern="100" dirty="0">
                <a:effectLst/>
                <a:latin typeface="Times New Roman" panose="02020603050405020304" pitchFamily="18" charset="0"/>
                <a:ea typeface="Aptos" panose="020B0004020202020204" pitchFamily="34" charset="0"/>
                <a:cs typeface="Times New Roman" panose="02020603050405020304" pitchFamily="18" charset="0"/>
              </a:rPr>
              <a:t> Paulus, who is saved, despite opposition from Bar-Jesus</a:t>
            </a:r>
            <a:endParaRPr lang="en-US" sz="4800" b="1" kern="100" dirty="0">
              <a:latin typeface="Times New Roman" panose="02020603050405020304" pitchFamily="18" charset="0"/>
              <a:ea typeface="Aptos" panose="020B0004020202020204" pitchFamily="34" charset="0"/>
              <a:cs typeface="Times New Roman" panose="02020603050405020304" pitchFamily="18" charset="0"/>
            </a:endParaRPr>
          </a:p>
          <a:p>
            <a:pPr marR="0">
              <a:lnSpc>
                <a:spcPct val="200000"/>
              </a:lnSpc>
              <a:spcBef>
                <a:spcPts val="0"/>
              </a:spcBef>
              <a:spcAft>
                <a:spcPts val="800"/>
              </a:spcAft>
            </a:pPr>
            <a:r>
              <a:rPr lang="en-US" sz="4800" b="1" kern="100" dirty="0">
                <a:effectLst/>
                <a:latin typeface="Times New Roman" panose="02020603050405020304" pitchFamily="18" charset="0"/>
                <a:ea typeface="Aptos" panose="020B0004020202020204" pitchFamily="34" charset="0"/>
                <a:cs typeface="Times New Roman" panose="02020603050405020304" pitchFamily="18" charset="0"/>
              </a:rPr>
              <a:t>Paul and Barnabas land at Perga, where John Mark drops out. </a:t>
            </a:r>
          </a:p>
          <a:p>
            <a:pPr marR="0">
              <a:lnSpc>
                <a:spcPct val="200000"/>
              </a:lnSpc>
              <a:spcBef>
                <a:spcPts val="0"/>
              </a:spcBef>
              <a:spcAft>
                <a:spcPts val="800"/>
              </a:spcAft>
            </a:pPr>
            <a:r>
              <a:rPr lang="en-US" sz="4800" b="1" kern="100" dirty="0">
                <a:effectLst/>
                <a:latin typeface="Times New Roman" panose="02020603050405020304" pitchFamily="18" charset="0"/>
                <a:ea typeface="Aptos" panose="020B0004020202020204" pitchFamily="34" charset="0"/>
                <a:cs typeface="Times New Roman" panose="02020603050405020304" pitchFamily="18" charset="0"/>
              </a:rPr>
              <a:t>From there, Paul and Barnabas cross the treacherous passes of the Taurus Mountains and come to Pisidian Antioch.</a:t>
            </a:r>
          </a:p>
          <a:p>
            <a:pPr marR="0">
              <a:lnSpc>
                <a:spcPct val="200000"/>
              </a:lnSpc>
              <a:spcBef>
                <a:spcPts val="0"/>
              </a:spcBef>
              <a:spcAft>
                <a:spcPts val="800"/>
              </a:spcAft>
            </a:pPr>
            <a:r>
              <a:rPr lang="en-US" sz="4800" b="1" kern="100" dirty="0">
                <a:effectLst/>
                <a:latin typeface="Times New Roman" panose="02020603050405020304" pitchFamily="18" charset="0"/>
                <a:ea typeface="Aptos" panose="020B0004020202020204" pitchFamily="34" charset="0"/>
                <a:cs typeface="Times New Roman" panose="02020603050405020304" pitchFamily="18" charset="0"/>
              </a:rPr>
              <a:t>Paul is asked to speak at the Synagogue, and Paul gives his first recorded sermon.</a:t>
            </a:r>
          </a:p>
          <a:p>
            <a:pPr marR="0">
              <a:lnSpc>
                <a:spcPct val="200000"/>
              </a:lnSpc>
              <a:spcBef>
                <a:spcPts val="0"/>
              </a:spcBef>
              <a:spcAft>
                <a:spcPts val="800"/>
              </a:spcAft>
            </a:pPr>
            <a:r>
              <a:rPr lang="en-US" sz="4800" b="1" kern="100" dirty="0">
                <a:effectLst/>
                <a:latin typeface="Times New Roman" panose="02020603050405020304" pitchFamily="18" charset="0"/>
                <a:ea typeface="Aptos" panose="020B0004020202020204" pitchFamily="34" charset="0"/>
                <a:cs typeface="Times New Roman" panose="02020603050405020304" pitchFamily="18" charset="0"/>
              </a:rPr>
              <a:t>Paul sets a gospel framework. </a:t>
            </a:r>
          </a:p>
          <a:p>
            <a:pPr marR="0">
              <a:lnSpc>
                <a:spcPct val="200000"/>
              </a:lnSpc>
              <a:spcBef>
                <a:spcPts val="0"/>
              </a:spcBef>
              <a:spcAft>
                <a:spcPts val="800"/>
              </a:spcAft>
            </a:pPr>
            <a:r>
              <a:rPr lang="en-US" sz="4800" b="1" kern="100" dirty="0">
                <a:effectLst/>
                <a:latin typeface="Times New Roman" panose="02020603050405020304" pitchFamily="18" charset="0"/>
                <a:ea typeface="Aptos" panose="020B0004020202020204" pitchFamily="34" charset="0"/>
                <a:cs typeface="Times New Roman" panose="02020603050405020304" pitchFamily="18" charset="0"/>
              </a:rPr>
              <a:t>He proves from scripture that: God has always provided for His chosen people</a:t>
            </a:r>
            <a:r>
              <a:rPr lang="en-US" sz="4800" b="1" kern="100" dirty="0">
                <a:latin typeface="Times New Roman" panose="02020603050405020304" pitchFamily="18" charset="0"/>
                <a:ea typeface="Aptos" panose="020B0004020202020204" pitchFamily="34" charset="0"/>
                <a:cs typeface="Times New Roman" panose="02020603050405020304" pitchFamily="18" charset="0"/>
              </a:rPr>
              <a:t>, </a:t>
            </a:r>
            <a:r>
              <a:rPr lang="en-US" sz="4800" b="1" kern="100" dirty="0">
                <a:effectLst/>
                <a:latin typeface="Times New Roman" panose="02020603050405020304" pitchFamily="18" charset="0"/>
                <a:ea typeface="Aptos" panose="020B0004020202020204" pitchFamily="34" charset="0"/>
                <a:cs typeface="Times New Roman" panose="02020603050405020304" pitchFamily="18" charset="0"/>
              </a:rPr>
              <a:t>He assures his hearers that God’s gifts have culminated in Jesus, the Messiah and Savior of the people, He backs up this claim with the testimony of John the Baptist, from the rejection of Jesus which fulfills the foretelling of the prophets, and mainly from the resurrection, which was witnessed by living men, and which was foretold in the Psalms.</a:t>
            </a:r>
            <a:endParaRPr lang="en-US" sz="4800" b="1" kern="100" dirty="0">
              <a:latin typeface="Times New Roman" panose="02020603050405020304" pitchFamily="18" charset="0"/>
              <a:ea typeface="Aptos" panose="020B0004020202020204" pitchFamily="34" charset="0"/>
              <a:cs typeface="Times New Roman" panose="02020603050405020304" pitchFamily="18" charset="0"/>
            </a:endParaRPr>
          </a:p>
          <a:p>
            <a:pPr marR="0">
              <a:lnSpc>
                <a:spcPct val="200000"/>
              </a:lnSpc>
              <a:spcBef>
                <a:spcPts val="0"/>
              </a:spcBef>
              <a:spcAft>
                <a:spcPts val="800"/>
              </a:spcAft>
            </a:pPr>
            <a:r>
              <a:rPr lang="en-US" sz="4800" b="1" kern="100" dirty="0">
                <a:effectLst/>
                <a:latin typeface="Times New Roman" panose="02020603050405020304" pitchFamily="18" charset="0"/>
                <a:ea typeface="Aptos" panose="020B0004020202020204" pitchFamily="34" charset="0"/>
                <a:cs typeface="Times New Roman" panose="02020603050405020304" pitchFamily="18" charset="0"/>
              </a:rPr>
              <a:t>Paul closes with an appeal to accept the forgiveness of sins Jesus offers, and with a warning against unbelief, taken from the Old Testament scriptures.</a:t>
            </a:r>
            <a:endParaRPr lang="en-US" sz="4800" b="1" kern="100" dirty="0">
              <a:latin typeface="Times New Roman" panose="02020603050405020304" pitchFamily="18" charset="0"/>
              <a:ea typeface="Aptos" panose="020B0004020202020204" pitchFamily="34" charset="0"/>
              <a:cs typeface="Times New Roman" panose="02020603050405020304" pitchFamily="18" charset="0"/>
            </a:endParaRPr>
          </a:p>
          <a:p>
            <a:pPr marR="0">
              <a:lnSpc>
                <a:spcPct val="200000"/>
              </a:lnSpc>
              <a:spcBef>
                <a:spcPts val="0"/>
              </a:spcBef>
              <a:spcAft>
                <a:spcPts val="800"/>
              </a:spcAft>
            </a:pPr>
            <a:r>
              <a:rPr lang="en-US" sz="4800" b="1" kern="100" dirty="0">
                <a:effectLst/>
                <a:latin typeface="Times New Roman" panose="02020603050405020304" pitchFamily="18" charset="0"/>
                <a:ea typeface="Aptos" panose="020B0004020202020204" pitchFamily="34" charset="0"/>
                <a:cs typeface="Times New Roman" panose="02020603050405020304" pitchFamily="18" charset="0"/>
              </a:rPr>
              <a:t>The gentiles in the city beg Paul to speak to them on the next sabbath.</a:t>
            </a:r>
            <a:endParaRPr lang="en-US" sz="4800" b="1" kern="100" dirty="0">
              <a:latin typeface="Times New Roman" panose="02020603050405020304" pitchFamily="18" charset="0"/>
              <a:ea typeface="Aptos" panose="020B0004020202020204" pitchFamily="34" charset="0"/>
              <a:cs typeface="Times New Roman" panose="02020603050405020304" pitchFamily="18" charset="0"/>
            </a:endParaRPr>
          </a:p>
          <a:p>
            <a:pPr marR="0">
              <a:lnSpc>
                <a:spcPct val="200000"/>
              </a:lnSpc>
              <a:spcBef>
                <a:spcPts val="0"/>
              </a:spcBef>
              <a:spcAft>
                <a:spcPts val="800"/>
              </a:spcAft>
            </a:pPr>
            <a:r>
              <a:rPr lang="en-US" sz="4800" b="1" kern="100" dirty="0">
                <a:effectLst/>
                <a:latin typeface="Times New Roman" panose="02020603050405020304" pitchFamily="18" charset="0"/>
                <a:ea typeface="Aptos" panose="020B0004020202020204" pitchFamily="34" charset="0"/>
                <a:cs typeface="Times New Roman" panose="02020603050405020304" pitchFamily="18" charset="0"/>
              </a:rPr>
              <a:t>Paul continues preaching to the Jews and proselytes after the sabbath, and persuades them to continue in their belief, in the grace of God.</a:t>
            </a:r>
          </a:p>
          <a:p>
            <a:endParaRPr lang="en-US" dirty="0"/>
          </a:p>
        </p:txBody>
      </p:sp>
    </p:spTree>
    <p:extLst>
      <p:ext uri="{BB962C8B-B14F-4D97-AF65-F5344CB8AC3E}">
        <p14:creationId xmlns:p14="http://schemas.microsoft.com/office/powerpoint/2010/main" val="3381091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41543D-91BA-B28D-2FE6-76D823C47C57}"/>
              </a:ext>
            </a:extLst>
          </p:cNvPr>
          <p:cNvSpPr>
            <a:spLocks noGrp="1"/>
          </p:cNvSpPr>
          <p:nvPr>
            <p:ph type="title"/>
          </p:nvPr>
        </p:nvSpPr>
        <p:spPr>
          <a:xfrm>
            <a:off x="0" y="857251"/>
            <a:ext cx="9144000" cy="618344"/>
          </a:xfrm>
        </p:spPr>
        <p:txBody>
          <a:bodyPr/>
          <a:lstStyle/>
          <a:p>
            <a:pPr algn="ctr"/>
            <a:r>
              <a:rPr lang="en-US" b="1" dirty="0">
                <a:latin typeface="Times New Roman" panose="02020603050405020304" pitchFamily="18" charset="0"/>
                <a:cs typeface="Times New Roman" panose="02020603050405020304" pitchFamily="18" charset="0"/>
              </a:rPr>
              <a:t>Walking the Roman Road</a:t>
            </a:r>
          </a:p>
        </p:txBody>
      </p:sp>
      <p:sp>
        <p:nvSpPr>
          <p:cNvPr id="5" name="Content Placeholder 4">
            <a:extLst>
              <a:ext uri="{FF2B5EF4-FFF2-40B4-BE49-F238E27FC236}">
                <a16:creationId xmlns:a16="http://schemas.microsoft.com/office/drawing/2014/main" id="{598A2E70-B340-E8FA-DF7D-060EABA1312C}"/>
              </a:ext>
            </a:extLst>
          </p:cNvPr>
          <p:cNvSpPr>
            <a:spLocks noGrp="1"/>
          </p:cNvSpPr>
          <p:nvPr>
            <p:ph idx="1"/>
          </p:nvPr>
        </p:nvSpPr>
        <p:spPr>
          <a:xfrm>
            <a:off x="0" y="1554293"/>
            <a:ext cx="9144000" cy="4446457"/>
          </a:xfrm>
        </p:spPr>
        <p:txBody>
          <a:bodyPr/>
          <a:lstStyle/>
          <a:p>
            <a:pPr marL="385763" indent="-385763">
              <a:buAutoNum type="arabicPeriod"/>
            </a:pPr>
            <a:r>
              <a:rPr lang="en-US" dirty="0">
                <a:latin typeface="Times New Roman" panose="02020603050405020304" pitchFamily="18" charset="0"/>
                <a:ea typeface="Aptos" panose="020B0004020202020204" pitchFamily="34" charset="0"/>
              </a:rPr>
              <a:t>Romans 3:10-12 	(Our history and our condition)</a:t>
            </a:r>
          </a:p>
          <a:p>
            <a:pPr marL="385763" indent="-385763">
              <a:buAutoNum type="arabicPeriod"/>
            </a:pPr>
            <a:r>
              <a:rPr lang="en-US" dirty="0">
                <a:latin typeface="Times New Roman" panose="02020603050405020304" pitchFamily="18" charset="0"/>
              </a:rPr>
              <a:t>Romans 3:23 		(Our need – The problem)</a:t>
            </a:r>
          </a:p>
          <a:p>
            <a:pPr marL="385763" indent="-385763">
              <a:buAutoNum type="arabicPeriod"/>
            </a:pPr>
            <a:r>
              <a:rPr lang="en-US" dirty="0">
                <a:latin typeface="Times New Roman" panose="02020603050405020304" pitchFamily="18" charset="0"/>
              </a:rPr>
              <a:t>Romans 6:23		 (What we all deserve - Death)</a:t>
            </a:r>
          </a:p>
          <a:p>
            <a:pPr marL="385763" indent="-385763">
              <a:buAutoNum type="arabicPeriod"/>
            </a:pPr>
            <a:r>
              <a:rPr lang="en-US" dirty="0">
                <a:latin typeface="Times New Roman" panose="02020603050405020304" pitchFamily="18" charset="0"/>
              </a:rPr>
              <a:t>Romans 5:8 		(God made a way for us to be made right with Him)</a:t>
            </a:r>
          </a:p>
          <a:p>
            <a:pPr marL="385763" indent="-385763">
              <a:buAutoNum type="arabicPeriod"/>
            </a:pPr>
            <a:r>
              <a:rPr lang="en-US" dirty="0">
                <a:latin typeface="Times New Roman" panose="02020603050405020304" pitchFamily="18" charset="0"/>
              </a:rPr>
              <a:t>Romans 10:9-13	 (The simple truth –the Good News!)</a:t>
            </a:r>
          </a:p>
          <a:p>
            <a:pPr marL="385763" indent="-385763">
              <a:buAutoNum type="arabicPeriod"/>
            </a:pPr>
            <a:r>
              <a:rPr lang="en-US" dirty="0">
                <a:latin typeface="Times New Roman" panose="02020603050405020304" pitchFamily="18" charset="0"/>
              </a:rPr>
              <a:t>Romans 8:1 		(Freedom! Life!)</a:t>
            </a:r>
          </a:p>
          <a:p>
            <a:pPr marL="385763" indent="-385763">
              <a:buAutoNum type="arabicPeriod"/>
            </a:pPr>
            <a:endParaRPr lang="en-US" dirty="0">
              <a:latin typeface="Times New Roman" panose="02020603050405020304" pitchFamily="18" charset="0"/>
            </a:endParaRPr>
          </a:p>
          <a:p>
            <a:pPr marL="0" indent="0">
              <a:buNone/>
            </a:pPr>
            <a:r>
              <a:rPr lang="en-US" dirty="0">
                <a:latin typeface="Times New Roman" panose="02020603050405020304" pitchFamily="18" charset="0"/>
              </a:rPr>
              <a:t>This all hinges on one set of FACTS:</a:t>
            </a:r>
          </a:p>
          <a:p>
            <a:pPr marL="0" indent="0">
              <a:buNone/>
            </a:pPr>
            <a:r>
              <a:rPr lang="en-US" dirty="0">
                <a:latin typeface="Times New Roman" panose="02020603050405020304" pitchFamily="18" charset="0"/>
              </a:rPr>
              <a:t>1 Corinthians 15:3-8 </a:t>
            </a:r>
          </a:p>
          <a:p>
            <a:pPr marL="0" indent="0">
              <a:buNone/>
            </a:pPr>
            <a:endParaRPr lang="en-US" dirty="0">
              <a:latin typeface="Times New Roman" panose="02020603050405020304" pitchFamily="18" charset="0"/>
            </a:endParaRPr>
          </a:p>
          <a:p>
            <a:pPr marL="0" indent="0">
              <a:buNone/>
            </a:pPr>
            <a:r>
              <a:rPr lang="en-US" dirty="0">
                <a:latin typeface="Times New Roman" panose="02020603050405020304" pitchFamily="18" charset="0"/>
              </a:rPr>
              <a:t>If there is no resurrection, there is no hope, and no meaning to anything...</a:t>
            </a:r>
            <a:endParaRPr lang="en-US" dirty="0"/>
          </a:p>
        </p:txBody>
      </p:sp>
    </p:spTree>
    <p:extLst>
      <p:ext uri="{BB962C8B-B14F-4D97-AF65-F5344CB8AC3E}">
        <p14:creationId xmlns:p14="http://schemas.microsoft.com/office/powerpoint/2010/main" val="102273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6AF97-941E-4F51-3666-70ACFE82158E}"/>
              </a:ext>
            </a:extLst>
          </p:cNvPr>
          <p:cNvSpPr>
            <a:spLocks noGrp="1"/>
          </p:cNvSpPr>
          <p:nvPr>
            <p:ph type="title"/>
          </p:nvPr>
        </p:nvSpPr>
        <p:spPr>
          <a:xfrm>
            <a:off x="628650" y="0"/>
            <a:ext cx="7886700" cy="433137"/>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Acts 13:44-52</a:t>
            </a:r>
          </a:p>
        </p:txBody>
      </p:sp>
      <p:sp>
        <p:nvSpPr>
          <p:cNvPr id="3" name="Content Placeholder 2">
            <a:extLst>
              <a:ext uri="{FF2B5EF4-FFF2-40B4-BE49-F238E27FC236}">
                <a16:creationId xmlns:a16="http://schemas.microsoft.com/office/drawing/2014/main" id="{9B684264-3401-76E5-F635-C821B5F76CEA}"/>
              </a:ext>
            </a:extLst>
          </p:cNvPr>
          <p:cNvSpPr>
            <a:spLocks noGrp="1"/>
          </p:cNvSpPr>
          <p:nvPr>
            <p:ph idx="1"/>
          </p:nvPr>
        </p:nvSpPr>
        <p:spPr>
          <a:xfrm>
            <a:off x="0" y="593558"/>
            <a:ext cx="9144000" cy="6264441"/>
          </a:xfrm>
        </p:spPr>
        <p:txBody>
          <a:bodyPr>
            <a:noAutofit/>
          </a:bodyPr>
          <a:lstStyle/>
          <a:p>
            <a:pPr marL="0" marR="0" indent="0">
              <a:lnSpc>
                <a:spcPct val="100000"/>
              </a:lnSpc>
              <a:spcBef>
                <a:spcPts val="0"/>
              </a:spcBef>
              <a:spcAft>
                <a:spcPts val="800"/>
              </a:spcAft>
              <a:buNone/>
            </a:pPr>
            <a:r>
              <a:rPr lang="en-US" sz="24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a:t>
            </a:r>
            <a:r>
              <a:rPr lang="en-US" sz="2400" b="1" i="1" kern="100" dirty="0">
                <a:effectLst/>
                <a:latin typeface="Times New Roman" panose="02020603050405020304" pitchFamily="18" charset="0"/>
                <a:ea typeface="Aptos" panose="020B0004020202020204" pitchFamily="34" charset="0"/>
                <a:cs typeface="Times New Roman" panose="02020603050405020304" pitchFamily="18" charset="0"/>
              </a:rPr>
              <a:t>On the next Sabbath almost the whole city came together to hear the word of God. </a:t>
            </a:r>
            <a:r>
              <a:rPr lang="en-US" sz="24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45 </a:t>
            </a:r>
            <a:r>
              <a:rPr lang="en-US" sz="2400" b="1" i="1" kern="100" dirty="0">
                <a:effectLst/>
                <a:latin typeface="Times New Roman" panose="02020603050405020304" pitchFamily="18" charset="0"/>
                <a:ea typeface="Aptos" panose="020B0004020202020204" pitchFamily="34" charset="0"/>
                <a:cs typeface="Times New Roman" panose="02020603050405020304" pitchFamily="18" charset="0"/>
              </a:rPr>
              <a:t>But when the Jews saw the multitudes, they were filled with envy; and contradicting and blaspheming, they opposed the things spoken by Paul. </a:t>
            </a:r>
            <a:r>
              <a:rPr lang="en-US" sz="24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46 </a:t>
            </a:r>
            <a:r>
              <a:rPr lang="en-US" sz="2400" b="1" i="1" kern="100" dirty="0">
                <a:effectLst/>
                <a:latin typeface="Times New Roman" panose="02020603050405020304" pitchFamily="18" charset="0"/>
                <a:ea typeface="Aptos" panose="020B0004020202020204" pitchFamily="34" charset="0"/>
                <a:cs typeface="Times New Roman" panose="02020603050405020304" pitchFamily="18" charset="0"/>
              </a:rPr>
              <a:t>Then Paul and Barnabas grew bold and said, “It was necessary that the word of God should be spoken to you first; but since you reject it, and judge yourselves unworthy of everlasting life, behold, we turn to the Gentiles. </a:t>
            </a:r>
            <a:r>
              <a:rPr lang="en-US" sz="24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47 </a:t>
            </a:r>
            <a:r>
              <a:rPr lang="en-US" sz="2400" b="1" i="1" kern="100" dirty="0">
                <a:effectLst/>
                <a:latin typeface="Times New Roman" panose="02020603050405020304" pitchFamily="18" charset="0"/>
                <a:ea typeface="Aptos" panose="020B0004020202020204" pitchFamily="34" charset="0"/>
                <a:cs typeface="Times New Roman" panose="02020603050405020304" pitchFamily="18" charset="0"/>
              </a:rPr>
              <a:t>For so the Lord has commanded us: I have set you as a light to the Gentiles, That you should be for salvation to the ends of the earth.’ ”</a:t>
            </a:r>
            <a:endParaRPr lang="en-US" sz="2400" b="1" kern="100" dirty="0">
              <a:latin typeface="Times New Roman" panose="02020603050405020304" pitchFamily="18" charset="0"/>
              <a:ea typeface="Aptos" panose="020B0004020202020204" pitchFamily="34" charset="0"/>
              <a:cs typeface="Times New Roman" panose="02020603050405020304" pitchFamily="18" charset="0"/>
            </a:endParaRPr>
          </a:p>
          <a:p>
            <a:pPr marL="0" marR="0" indent="0">
              <a:lnSpc>
                <a:spcPct val="100000"/>
              </a:lnSpc>
              <a:spcBef>
                <a:spcPts val="0"/>
              </a:spcBef>
              <a:spcAft>
                <a:spcPts val="800"/>
              </a:spcAft>
              <a:buNone/>
            </a:pPr>
            <a:r>
              <a:rPr lang="en-US" sz="24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48 </a:t>
            </a:r>
            <a:r>
              <a:rPr lang="en-US" sz="2400" b="1" i="1" kern="100" dirty="0">
                <a:effectLst/>
                <a:latin typeface="Times New Roman" panose="02020603050405020304" pitchFamily="18" charset="0"/>
                <a:ea typeface="Aptos" panose="020B0004020202020204" pitchFamily="34" charset="0"/>
                <a:cs typeface="Times New Roman" panose="02020603050405020304" pitchFamily="18" charset="0"/>
              </a:rPr>
              <a:t>Now when the Gentiles heard this, they were glad and glorified the word of the Lord. And as many as had been appointed to eternal life believed.</a:t>
            </a:r>
            <a:r>
              <a:rPr lang="en-US" sz="2400" b="1" kern="100" dirty="0">
                <a:latin typeface="Times New Roman" panose="02020603050405020304" pitchFamily="18" charset="0"/>
                <a:ea typeface="Aptos" panose="020B0004020202020204" pitchFamily="34" charset="0"/>
                <a:cs typeface="Times New Roman" panose="02020603050405020304" pitchFamily="18" charset="0"/>
              </a:rPr>
              <a:t> </a:t>
            </a:r>
            <a:r>
              <a:rPr lang="en-US" sz="2400" b="1" i="1" baseline="30000" dirty="0">
                <a:effectLst/>
                <a:latin typeface="Times New Roman" panose="02020603050405020304" pitchFamily="18" charset="0"/>
                <a:ea typeface="Aptos" panose="020B0004020202020204" pitchFamily="34" charset="0"/>
                <a:cs typeface="Times New Roman" panose="02020603050405020304" pitchFamily="18" charset="0"/>
              </a:rPr>
              <a:t>49 </a:t>
            </a:r>
            <a:r>
              <a:rPr lang="en-US" sz="2400" b="1" i="1" dirty="0">
                <a:effectLst/>
                <a:latin typeface="Times New Roman" panose="02020603050405020304" pitchFamily="18" charset="0"/>
                <a:ea typeface="Aptos" panose="020B0004020202020204" pitchFamily="34" charset="0"/>
                <a:cs typeface="Times New Roman" panose="02020603050405020304" pitchFamily="18" charset="0"/>
              </a:rPr>
              <a:t>And the word of the Lord was being spread throughout all the region. </a:t>
            </a:r>
            <a:r>
              <a:rPr lang="en-US" sz="2400" b="1" i="1" baseline="30000" dirty="0">
                <a:effectLst/>
                <a:latin typeface="Times New Roman" panose="02020603050405020304" pitchFamily="18" charset="0"/>
                <a:ea typeface="Aptos" panose="020B0004020202020204" pitchFamily="34" charset="0"/>
                <a:cs typeface="Times New Roman" panose="02020603050405020304" pitchFamily="18" charset="0"/>
              </a:rPr>
              <a:t>50 </a:t>
            </a:r>
            <a:r>
              <a:rPr lang="en-US" sz="2400" b="1" i="1" dirty="0">
                <a:effectLst/>
                <a:latin typeface="Times New Roman" panose="02020603050405020304" pitchFamily="18" charset="0"/>
                <a:ea typeface="Aptos" panose="020B0004020202020204" pitchFamily="34" charset="0"/>
                <a:cs typeface="Times New Roman" panose="02020603050405020304" pitchFamily="18" charset="0"/>
              </a:rPr>
              <a:t>But the Jews stirred up the devout and prominent women and the chief men of the city, raised up persecution against Paul and Barnabas, and expelled them from their region. </a:t>
            </a:r>
            <a:r>
              <a:rPr lang="en-US" sz="2400" b="1" i="1" baseline="30000" dirty="0">
                <a:effectLst/>
                <a:latin typeface="Times New Roman" panose="02020603050405020304" pitchFamily="18" charset="0"/>
                <a:ea typeface="Aptos" panose="020B0004020202020204" pitchFamily="34" charset="0"/>
                <a:cs typeface="Times New Roman" panose="02020603050405020304" pitchFamily="18" charset="0"/>
              </a:rPr>
              <a:t>51 </a:t>
            </a:r>
            <a:r>
              <a:rPr lang="en-US" sz="2400" b="1" i="1" dirty="0">
                <a:effectLst/>
                <a:latin typeface="Times New Roman" panose="02020603050405020304" pitchFamily="18" charset="0"/>
                <a:ea typeface="Aptos" panose="020B0004020202020204" pitchFamily="34" charset="0"/>
                <a:cs typeface="Times New Roman" panose="02020603050405020304" pitchFamily="18" charset="0"/>
              </a:rPr>
              <a:t>But they shook off the dust from their feet against them, and came to Iconium. </a:t>
            </a:r>
            <a:r>
              <a:rPr lang="en-US" sz="2400" b="1" i="1" baseline="30000" dirty="0">
                <a:effectLst/>
                <a:latin typeface="Times New Roman" panose="02020603050405020304" pitchFamily="18" charset="0"/>
                <a:ea typeface="Aptos" panose="020B0004020202020204" pitchFamily="34" charset="0"/>
                <a:cs typeface="Times New Roman" panose="02020603050405020304" pitchFamily="18" charset="0"/>
              </a:rPr>
              <a:t>52 </a:t>
            </a:r>
            <a:r>
              <a:rPr lang="en-US" sz="2400" b="1" i="1" dirty="0">
                <a:effectLst/>
                <a:latin typeface="Times New Roman" panose="02020603050405020304" pitchFamily="18" charset="0"/>
                <a:ea typeface="Aptos" panose="020B0004020202020204" pitchFamily="34" charset="0"/>
                <a:cs typeface="Times New Roman" panose="02020603050405020304" pitchFamily="18" charset="0"/>
              </a:rPr>
              <a:t>And the disciples were filled with joy and with the Holy Spirit.”</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1170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0A328-7D9D-4D57-8BA1-3921A301C609}"/>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Summary of Acts 13:44-52</a:t>
            </a:r>
          </a:p>
        </p:txBody>
      </p:sp>
      <p:sp>
        <p:nvSpPr>
          <p:cNvPr id="3" name="Content Placeholder 2">
            <a:extLst>
              <a:ext uri="{FF2B5EF4-FFF2-40B4-BE49-F238E27FC236}">
                <a16:creationId xmlns:a16="http://schemas.microsoft.com/office/drawing/2014/main" id="{6BE62482-D941-D543-73AB-6C2B7DFDAFEF}"/>
              </a:ext>
            </a:extLst>
          </p:cNvPr>
          <p:cNvSpPr>
            <a:spLocks noGrp="1"/>
          </p:cNvSpPr>
          <p:nvPr>
            <p:ph idx="1"/>
          </p:nvPr>
        </p:nvSpPr>
        <p:spPr>
          <a:xfrm>
            <a:off x="-1" y="866274"/>
            <a:ext cx="9143999" cy="5991726"/>
          </a:xfrm>
        </p:spPr>
        <p:txBody>
          <a:bodyPr>
            <a:normAutofit/>
          </a:bodyPr>
          <a:lstStyle/>
          <a:p>
            <a:pPr marR="0">
              <a:lnSpc>
                <a:spcPct val="100000"/>
              </a:lnSpc>
              <a:spcBef>
                <a:spcPts val="0"/>
              </a:spcBef>
              <a:spcAft>
                <a:spcPts val="800"/>
              </a:spcAft>
            </a:pPr>
            <a:r>
              <a:rPr lang="en-US" kern="100" dirty="0">
                <a:effectLst/>
                <a:latin typeface="Times New Roman" panose="02020603050405020304" pitchFamily="18" charset="0"/>
                <a:ea typeface="Aptos" panose="020B0004020202020204" pitchFamily="34" charset="0"/>
                <a:cs typeface="Times New Roman" panose="02020603050405020304" pitchFamily="18" charset="0"/>
              </a:rPr>
              <a:t>The Jews are angry before Paul even starts – They are envious</a:t>
            </a:r>
            <a:endParaRPr lang="en-US" kern="100" dirty="0">
              <a:latin typeface="Times New Roman" panose="02020603050405020304" pitchFamily="18" charset="0"/>
              <a:ea typeface="Aptos" panose="020B0004020202020204" pitchFamily="34" charset="0"/>
              <a:cs typeface="Times New Roman" panose="02020603050405020304" pitchFamily="18" charset="0"/>
            </a:endParaRPr>
          </a:p>
          <a:p>
            <a:pPr marR="0">
              <a:lnSpc>
                <a:spcPct val="100000"/>
              </a:lnSpc>
              <a:spcBef>
                <a:spcPts val="0"/>
              </a:spcBef>
              <a:spcAft>
                <a:spcPts val="800"/>
              </a:spcAft>
            </a:pPr>
            <a:r>
              <a:rPr lang="en-US" kern="100" dirty="0">
                <a:effectLst/>
                <a:latin typeface="Times New Roman" panose="02020603050405020304" pitchFamily="18" charset="0"/>
                <a:ea typeface="Aptos" panose="020B0004020202020204" pitchFamily="34" charset="0"/>
                <a:cs typeface="Times New Roman" panose="02020603050405020304" pitchFamily="18" charset="0"/>
              </a:rPr>
              <a:t>Paul confronts them directly – “This good news has been offered to you first, but you have rejected it! Therefore, you have judged yourselves!”</a:t>
            </a:r>
            <a:endParaRPr lang="en-US" kern="100" dirty="0">
              <a:latin typeface="Times New Roman" panose="02020603050405020304" pitchFamily="18" charset="0"/>
              <a:ea typeface="Aptos" panose="020B0004020202020204" pitchFamily="34" charset="0"/>
              <a:cs typeface="Times New Roman" panose="02020603050405020304" pitchFamily="18" charset="0"/>
            </a:endParaRPr>
          </a:p>
          <a:p>
            <a:pPr marR="0">
              <a:lnSpc>
                <a:spcPct val="100000"/>
              </a:lnSpc>
              <a:spcBef>
                <a:spcPts val="0"/>
              </a:spcBef>
              <a:spcAft>
                <a:spcPts val="800"/>
              </a:spcAft>
            </a:pPr>
            <a:r>
              <a:rPr lang="en-US" kern="100" dirty="0">
                <a:effectLst/>
                <a:latin typeface="Times New Roman" panose="02020603050405020304" pitchFamily="18" charset="0"/>
                <a:ea typeface="Aptos" panose="020B0004020202020204" pitchFamily="34" charset="0"/>
                <a:cs typeface="Times New Roman" panose="02020603050405020304" pitchFamily="18" charset="0"/>
              </a:rPr>
              <a:t>Paul shocks them by telling them he is turning to the Gentiles.</a:t>
            </a:r>
            <a:endParaRPr lang="en-US" kern="100" dirty="0">
              <a:latin typeface="Times New Roman" panose="02020603050405020304" pitchFamily="18" charset="0"/>
              <a:ea typeface="Aptos" panose="020B0004020202020204" pitchFamily="34" charset="0"/>
              <a:cs typeface="Times New Roman" panose="02020603050405020304" pitchFamily="18" charset="0"/>
            </a:endParaRPr>
          </a:p>
          <a:p>
            <a:pPr marR="0">
              <a:lnSpc>
                <a:spcPct val="100000"/>
              </a:lnSpc>
              <a:spcBef>
                <a:spcPts val="0"/>
              </a:spcBef>
              <a:spcAft>
                <a:spcPts val="800"/>
              </a:spcAft>
            </a:pPr>
            <a:r>
              <a:rPr lang="en-US" kern="100" dirty="0">
                <a:effectLst/>
                <a:latin typeface="Times New Roman" panose="02020603050405020304" pitchFamily="18" charset="0"/>
                <a:ea typeface="Aptos" panose="020B0004020202020204" pitchFamily="34" charset="0"/>
                <a:cs typeface="Times New Roman" panose="02020603050405020304" pitchFamily="18" charset="0"/>
              </a:rPr>
              <a:t>The Gentiles glorify the word of the Lord </a:t>
            </a:r>
            <a:endParaRPr lang="en-US" kern="100" dirty="0">
              <a:latin typeface="Times New Roman" panose="02020603050405020304" pitchFamily="18" charset="0"/>
              <a:ea typeface="Aptos" panose="020B0004020202020204" pitchFamily="34" charset="0"/>
              <a:cs typeface="Times New Roman" panose="02020603050405020304" pitchFamily="18" charset="0"/>
            </a:endParaRPr>
          </a:p>
          <a:p>
            <a:pPr marR="0">
              <a:lnSpc>
                <a:spcPct val="100000"/>
              </a:lnSpc>
              <a:spcBef>
                <a:spcPts val="0"/>
              </a:spcBef>
              <a:spcAft>
                <a:spcPts val="800"/>
              </a:spcAft>
            </a:pPr>
            <a:r>
              <a:rPr lang="en-US" kern="100" dirty="0">
                <a:effectLst/>
                <a:latin typeface="Times New Roman" panose="02020603050405020304" pitchFamily="18" charset="0"/>
                <a:ea typeface="Aptos" panose="020B0004020202020204" pitchFamily="34" charset="0"/>
                <a:cs typeface="Times New Roman" panose="02020603050405020304" pitchFamily="18" charset="0"/>
              </a:rPr>
              <a:t>As many as were appointed to eternal life believed</a:t>
            </a:r>
            <a:endParaRPr lang="en-US" kern="100" dirty="0">
              <a:latin typeface="Times New Roman" panose="02020603050405020304" pitchFamily="18" charset="0"/>
              <a:ea typeface="Aptos" panose="020B0004020202020204" pitchFamily="34" charset="0"/>
              <a:cs typeface="Times New Roman" panose="02020603050405020304" pitchFamily="18" charset="0"/>
            </a:endParaRPr>
          </a:p>
          <a:p>
            <a:pPr marR="0">
              <a:lnSpc>
                <a:spcPct val="100000"/>
              </a:lnSpc>
              <a:spcBef>
                <a:spcPts val="0"/>
              </a:spcBef>
              <a:spcAft>
                <a:spcPts val="800"/>
              </a:spcAft>
            </a:pPr>
            <a:r>
              <a:rPr lang="en-US" kern="100" dirty="0">
                <a:effectLst/>
                <a:latin typeface="Times New Roman" panose="02020603050405020304" pitchFamily="18" charset="0"/>
                <a:ea typeface="Aptos" panose="020B0004020202020204" pitchFamily="34" charset="0"/>
                <a:cs typeface="Times New Roman" panose="02020603050405020304" pitchFamily="18" charset="0"/>
              </a:rPr>
              <a:t>The word of the Lord was spread throughout the region</a:t>
            </a:r>
            <a:endParaRPr lang="en-US" kern="100" dirty="0">
              <a:latin typeface="Times New Roman" panose="02020603050405020304" pitchFamily="18" charset="0"/>
              <a:ea typeface="Aptos" panose="020B0004020202020204" pitchFamily="34" charset="0"/>
              <a:cs typeface="Times New Roman" panose="02020603050405020304" pitchFamily="18" charset="0"/>
            </a:endParaRPr>
          </a:p>
          <a:p>
            <a:pPr marR="0">
              <a:lnSpc>
                <a:spcPct val="100000"/>
              </a:lnSpc>
              <a:spcBef>
                <a:spcPts val="0"/>
              </a:spcBef>
              <a:spcAft>
                <a:spcPts val="800"/>
              </a:spcAft>
            </a:pPr>
            <a:r>
              <a:rPr lang="en-US" dirty="0">
                <a:effectLst/>
                <a:latin typeface="Times New Roman" panose="02020603050405020304" pitchFamily="18" charset="0"/>
                <a:ea typeface="Aptos" panose="020B0004020202020204" pitchFamily="34" charset="0"/>
                <a:cs typeface="Times New Roman" panose="02020603050405020304" pitchFamily="18" charset="0"/>
              </a:rPr>
              <a:t>Persecution (Satanic opposition) came upon them, but they moved on with joyful hearts.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8784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2BFD3-5F75-32D3-A371-C3D93C7795F6}"/>
              </a:ext>
            </a:extLst>
          </p:cNvPr>
          <p:cNvSpPr>
            <a:spLocks noGrp="1"/>
          </p:cNvSpPr>
          <p:nvPr>
            <p:ph type="title"/>
          </p:nvPr>
        </p:nvSpPr>
        <p:spPr>
          <a:xfrm>
            <a:off x="628650" y="0"/>
            <a:ext cx="7886700" cy="681037"/>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Points of Emphasis/Application</a:t>
            </a:r>
          </a:p>
        </p:txBody>
      </p:sp>
      <p:sp>
        <p:nvSpPr>
          <p:cNvPr id="3" name="Content Placeholder 2">
            <a:extLst>
              <a:ext uri="{FF2B5EF4-FFF2-40B4-BE49-F238E27FC236}">
                <a16:creationId xmlns:a16="http://schemas.microsoft.com/office/drawing/2014/main" id="{58D51397-40D8-70F1-2AB4-F7FE4D86954C}"/>
              </a:ext>
            </a:extLst>
          </p:cNvPr>
          <p:cNvSpPr>
            <a:spLocks noGrp="1"/>
          </p:cNvSpPr>
          <p:nvPr>
            <p:ph idx="1"/>
          </p:nvPr>
        </p:nvSpPr>
        <p:spPr>
          <a:xfrm>
            <a:off x="0" y="834188"/>
            <a:ext cx="9144000" cy="6023811"/>
          </a:xfrm>
        </p:spPr>
        <p:txBody>
          <a:bodyPr>
            <a:normAutofit/>
          </a:bodyPr>
          <a:lstStyle/>
          <a:p>
            <a:pPr marL="342900" marR="0" indent="-342900">
              <a:lnSpc>
                <a:spcPct val="200000"/>
              </a:lnSpc>
              <a:spcBef>
                <a:spcPts val="0"/>
              </a:spcBef>
              <a:spcAft>
                <a:spcPts val="800"/>
              </a:spcAft>
              <a:buAutoNum type="arabicPeriod"/>
            </a:pPr>
            <a:r>
              <a:rPr lang="en-US" sz="1800" b="1" kern="100" dirty="0">
                <a:effectLst/>
                <a:latin typeface="Times New Roman" panose="02020603050405020304" pitchFamily="18" charset="0"/>
                <a:ea typeface="Aptos" panose="020B0004020202020204" pitchFamily="34" charset="0"/>
                <a:cs typeface="Times New Roman" panose="02020603050405020304" pitchFamily="18" charset="0"/>
              </a:rPr>
              <a:t>The Gospel Message of Jesus Christ will always create tension.</a:t>
            </a:r>
            <a:r>
              <a:rPr lang="en-US" sz="1800" b="1" kern="100" dirty="0">
                <a:latin typeface="Times New Roman" panose="02020603050405020304" pitchFamily="18" charset="0"/>
                <a:ea typeface="Aptos" panose="020B0004020202020204" pitchFamily="34" charset="0"/>
                <a:cs typeface="Times New Roman" panose="02020603050405020304" pitchFamily="18" charset="0"/>
              </a:rPr>
              <a:t> </a:t>
            </a:r>
          </a:p>
          <a:p>
            <a:pPr marL="0" marR="0" indent="0">
              <a:lnSpc>
                <a:spcPct val="200000"/>
              </a:lnSpc>
              <a:spcBef>
                <a:spcPts val="0"/>
              </a:spcBef>
              <a:spcAft>
                <a:spcPts val="800"/>
              </a:spcAft>
              <a:buNone/>
            </a:pPr>
            <a:r>
              <a:rPr lang="en-US" sz="18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800" dirty="0">
                <a:effectLst/>
                <a:latin typeface="Times New Roman" panose="02020603050405020304" pitchFamily="18" charset="0"/>
                <a:ea typeface="Aptos" panose="020B0004020202020204" pitchFamily="34" charset="0"/>
                <a:cs typeface="Times New Roman" panose="02020603050405020304" pitchFamily="18" charset="0"/>
              </a:rPr>
              <a:t>Matthew 10:21-22 </a:t>
            </a:r>
          </a:p>
          <a:p>
            <a:pPr marL="342900" marR="0" indent="-342900">
              <a:lnSpc>
                <a:spcPct val="200000"/>
              </a:lnSpc>
              <a:spcBef>
                <a:spcPts val="0"/>
              </a:spcBef>
              <a:spcAft>
                <a:spcPts val="800"/>
              </a:spcAft>
              <a:buAutoNum type="arabicPeriod" startAt="2"/>
            </a:pPr>
            <a:r>
              <a:rPr lang="en-US" sz="1800" b="1" kern="100" dirty="0">
                <a:effectLst/>
                <a:latin typeface="Times New Roman" panose="02020603050405020304" pitchFamily="18" charset="0"/>
                <a:ea typeface="Aptos" panose="020B0004020202020204" pitchFamily="34" charset="0"/>
                <a:cs typeface="Times New Roman" panose="02020603050405020304" pitchFamily="18" charset="0"/>
              </a:rPr>
              <a:t>There will always be those who respond to the gospel </a:t>
            </a:r>
          </a:p>
          <a:p>
            <a:pPr marL="0" marR="0" indent="0">
              <a:lnSpc>
                <a:spcPct val="200000"/>
              </a:lnSpc>
              <a:spcBef>
                <a:spcPts val="0"/>
              </a:spcBef>
              <a:spcAft>
                <a:spcPts val="800"/>
              </a:spcAft>
              <a:buNone/>
            </a:pPr>
            <a:r>
              <a:rPr lang="en-US" sz="1800" b="1" kern="100" dirty="0">
                <a:latin typeface="Times New Roman" panose="02020603050405020304" pitchFamily="18" charset="0"/>
                <a:ea typeface="Aptos" panose="020B0004020202020204" pitchFamily="34" charset="0"/>
                <a:cs typeface="Times New Roman" panose="02020603050405020304" pitchFamily="18" charset="0"/>
              </a:rPr>
              <a:t>      </a:t>
            </a:r>
            <a:r>
              <a:rPr lang="en-US" sz="1800" dirty="0">
                <a:effectLst/>
                <a:latin typeface="Times New Roman" panose="02020603050405020304" pitchFamily="18" charset="0"/>
                <a:ea typeface="Aptos" panose="020B0004020202020204" pitchFamily="34" charset="0"/>
              </a:rPr>
              <a:t>Romans 8:29-30</a:t>
            </a:r>
          </a:p>
          <a:p>
            <a:pPr marL="342900" marR="0" indent="-342900">
              <a:lnSpc>
                <a:spcPct val="200000"/>
              </a:lnSpc>
              <a:spcBef>
                <a:spcPts val="0"/>
              </a:spcBef>
              <a:spcAft>
                <a:spcPts val="800"/>
              </a:spcAft>
              <a:buAutoNum type="arabicPeriod" startAt="3"/>
            </a:pPr>
            <a:r>
              <a:rPr lang="en-US" sz="1800" b="1" kern="100" dirty="0">
                <a:effectLst/>
                <a:latin typeface="Times New Roman" panose="02020603050405020304" pitchFamily="18" charset="0"/>
                <a:ea typeface="Aptos" panose="020B0004020202020204" pitchFamily="34" charset="0"/>
                <a:cs typeface="Times New Roman" panose="02020603050405020304" pitchFamily="18" charset="0"/>
              </a:rPr>
              <a:t>You can rely on the Holy Spirit  </a:t>
            </a:r>
          </a:p>
          <a:p>
            <a:pPr marL="0" marR="0" indent="0">
              <a:lnSpc>
                <a:spcPct val="200000"/>
              </a:lnSpc>
              <a:spcBef>
                <a:spcPts val="0"/>
              </a:spcBef>
              <a:spcAft>
                <a:spcPts val="800"/>
              </a:spcAft>
              <a:buNone/>
            </a:pPr>
            <a:r>
              <a:rPr lang="en-US" sz="1800" b="1" kern="100" dirty="0">
                <a:latin typeface="Times New Roman" panose="02020603050405020304" pitchFamily="18" charset="0"/>
                <a:ea typeface="Aptos" panose="020B0004020202020204" pitchFamily="34" charset="0"/>
                <a:cs typeface="Times New Roman" panose="02020603050405020304" pitchFamily="18" charset="0"/>
              </a:rPr>
              <a:t>      </a:t>
            </a:r>
            <a:r>
              <a:rPr lang="en-US" sz="1800" dirty="0">
                <a:effectLst/>
                <a:latin typeface="Times New Roman" panose="02020603050405020304" pitchFamily="18" charset="0"/>
                <a:ea typeface="Aptos" panose="020B0004020202020204" pitchFamily="34" charset="0"/>
              </a:rPr>
              <a:t>John 14:16-17</a:t>
            </a:r>
          </a:p>
          <a:p>
            <a:pPr marL="0" marR="0" indent="0">
              <a:lnSpc>
                <a:spcPct val="200000"/>
              </a:lnSpc>
              <a:spcBef>
                <a:spcPts val="0"/>
              </a:spcBef>
              <a:spcAft>
                <a:spcPts val="800"/>
              </a:spcAft>
              <a:buNone/>
            </a:pPr>
            <a:r>
              <a:rPr lang="en-US" sz="1800" b="1" kern="100" dirty="0">
                <a:latin typeface="Times New Roman" panose="02020603050405020304" pitchFamily="18" charset="0"/>
                <a:ea typeface="Aptos" panose="020B0004020202020204" pitchFamily="34" charset="0"/>
                <a:cs typeface="Times New Roman" panose="02020603050405020304" pitchFamily="18" charset="0"/>
              </a:rPr>
              <a:t>4.   </a:t>
            </a:r>
            <a:r>
              <a:rPr lang="en-US" sz="1800" b="1" kern="100" dirty="0">
                <a:effectLst/>
                <a:latin typeface="Times New Roman" panose="02020603050405020304" pitchFamily="18" charset="0"/>
                <a:ea typeface="Aptos" panose="020B0004020202020204" pitchFamily="34" charset="0"/>
                <a:cs typeface="Times New Roman" panose="02020603050405020304" pitchFamily="18" charset="0"/>
              </a:rPr>
              <a:t>There is great joy in persecution – There is a special blessing for those who are persecuted</a:t>
            </a: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1800" dirty="0">
                <a:latin typeface="Times New Roman" panose="02020603050405020304" pitchFamily="18" charset="0"/>
                <a:ea typeface="Aptos" panose="020B0004020202020204" pitchFamily="34" charset="0"/>
              </a:rPr>
              <a:t>      </a:t>
            </a:r>
            <a:r>
              <a:rPr lang="en-US" sz="1800" dirty="0">
                <a:effectLst/>
                <a:latin typeface="Times New Roman" panose="02020603050405020304" pitchFamily="18" charset="0"/>
                <a:ea typeface="Aptos" panose="020B0004020202020204" pitchFamily="34" charset="0"/>
              </a:rPr>
              <a:t>Matthew 5:11-12</a:t>
            </a:r>
            <a:endParaRPr lang="en-US" sz="1800" dirty="0">
              <a:effectLst/>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818096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384</TotalTime>
  <Words>768</Words>
  <Application>Microsoft Office PowerPoint</Application>
  <PresentationFormat>On-screen Show (4:3)</PresentationFormat>
  <Paragraphs>44</Paragraphs>
  <Slides>6</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Aptos</vt:lpstr>
      <vt:lpstr>Aptos Display</vt:lpstr>
      <vt:lpstr>Arial</vt:lpstr>
      <vt:lpstr>Times New Roman</vt:lpstr>
      <vt:lpstr>Office Theme</vt:lpstr>
      <vt:lpstr>1_Office Theme</vt:lpstr>
      <vt:lpstr>2_Office Theme</vt:lpstr>
      <vt:lpstr>PowerPoint Presentation</vt:lpstr>
      <vt:lpstr>Acts 13 So far...</vt:lpstr>
      <vt:lpstr>Walking the Roman Road</vt:lpstr>
      <vt:lpstr>Acts 13:44-52</vt:lpstr>
      <vt:lpstr>Summary of Acts 13:44-52</vt:lpstr>
      <vt:lpstr>Points of Emphasis/Application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Borton</dc:creator>
  <cp:lastModifiedBy>Tony Borton</cp:lastModifiedBy>
  <cp:revision>5</cp:revision>
  <dcterms:created xsi:type="dcterms:W3CDTF">2024-04-04T17:01:46Z</dcterms:created>
  <dcterms:modified xsi:type="dcterms:W3CDTF">2024-04-05T18:55:21Z</dcterms:modified>
</cp:coreProperties>
</file>