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80" r:id="rId3"/>
    <p:sldId id="284" r:id="rId4"/>
    <p:sldId id="283" r:id="rId5"/>
    <p:sldId id="256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E47E-F8D3-4738-BC5E-30FD4B7181D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AADA-ACB5-4682-839A-191AC2B5C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E47E-F8D3-4738-BC5E-30FD4B7181D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AADA-ACB5-4682-839A-191AC2B5C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2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E47E-F8D3-4738-BC5E-30FD4B7181D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AADA-ACB5-4682-839A-191AC2B5C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27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8DAF0-DB9A-1840-DA9A-A434F4277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FC7480-D357-9C2D-AED9-531E00E07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3FC30-44E9-6F02-04B6-4BA547FD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1E51-CBD6-B892-700B-240CC9705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2062D-F84C-4A10-B890-9ACF7C9A4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27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ECA58-8CB4-3181-C352-BA048702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4182D-48CB-7313-49AD-B7A664B82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F1F3F-FE43-3515-5EFC-7D41AD5D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F94A4-FA64-09C6-6C58-275D9BD5A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17707-0D13-A4D4-52AA-F2A12ED94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3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1055-4647-0B04-0706-BE130DB30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5BA0F-7D39-DE2D-5374-79ED35D5F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163AE-576F-35BF-523F-1FEC05332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F7DD9-165E-E9C6-8036-B8B530C27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67AEA-B257-B25C-B252-C3BBE6AC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76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860B7-7408-0D06-5AA3-2D8B9557D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45746-6B6A-13FC-C3F3-ADFC12273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0E694-874C-8336-E636-55032023B7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B8B20-BEFF-F5E6-869D-8CDD4036C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36EBD-390B-1180-C499-DB90FDB4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8186B-607A-95EE-9EBC-CA17910F0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0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51F9-C1CA-EFA7-1FD3-E8CE3FB18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2B110-A1A8-DAC9-C159-2F54039A9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D3904-C40F-DBBF-2B9B-54190F963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1F28D1-A3CC-F908-266A-E13F55A890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AB9EFA-9E3D-2D0E-B3BF-8A1535DF2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3AD5D5-97AD-C3AC-0FFD-ECC604038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853B3E-5C0F-B217-9E04-4B6DD3FBC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FDC247-8026-6AED-B374-1255E093C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79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9EA7-639E-5A99-E63D-319567A02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EFF6B0-EC17-A523-38BC-B4024D66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9335DE-EAB9-6080-C69B-A684146D4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899D2-B84B-CE03-8695-F28960B80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48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AEAA56-A063-D09D-AC05-F02A65C48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4E54A-6CC5-C227-925F-FF227B0B1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87AD9-BF12-9EC4-78C6-61D5E171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59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7F106-3AE6-F4BC-197E-9E167A722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74078-DD53-7E06-8CE4-81D021652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C8479-26FD-48C9-29C3-0534DC7BE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6FDE2-EC0B-2A3E-0A69-45D44776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1254C-D701-224A-632E-672806BEF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F2A58-CA16-CA55-56A0-621EF0AA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91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E47E-F8D3-4738-BC5E-30FD4B7181D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AADA-ACB5-4682-839A-191AC2B5C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54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35B01-E7C0-1897-256F-197D51036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1D8BAB-D2FF-5E4B-EC12-FF955F6DF8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CDFAF-661E-81DC-EF64-A01A11650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25C040-9241-3172-B19D-17D3C54B6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F2CC9-8DF5-0C1B-3FD4-6E675346A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2B3BE-3CCA-10E8-12D5-E0F0D252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06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9F9F7-7F58-339B-8EDB-09DB31F8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3451F-45E0-1602-BC94-265219A67D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E8BD5-55B7-08E5-D96E-905275513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E2AD5-D9A1-C639-88DB-92F1D7150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4171B-F7D9-6C5B-D0F2-10A5DB77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20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98E655-206A-61DA-0E14-F4DF54F1D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1321A-3908-242D-A5E4-5E78229E6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FB4BA-0233-ADB3-1C73-FC1654EFB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742-96C0-4222-876C-ED2E9FD42E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3BB9B-D73B-B616-1582-1C2C56E90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6D5AE-A282-5624-538E-96D750819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6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E47E-F8D3-4738-BC5E-30FD4B7181D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AADA-ACB5-4682-839A-191AC2B5C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8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E47E-F8D3-4738-BC5E-30FD4B7181D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AADA-ACB5-4682-839A-191AC2B5C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1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E47E-F8D3-4738-BC5E-30FD4B7181D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AADA-ACB5-4682-839A-191AC2B5C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E47E-F8D3-4738-BC5E-30FD4B7181D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AADA-ACB5-4682-839A-191AC2B5C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7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E47E-F8D3-4738-BC5E-30FD4B7181D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AADA-ACB5-4682-839A-191AC2B5C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7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E47E-F8D3-4738-BC5E-30FD4B7181D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AADA-ACB5-4682-839A-191AC2B5C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8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E47E-F8D3-4738-BC5E-30FD4B7181D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AADA-ACB5-4682-839A-191AC2B5C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0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42E47E-F8D3-4738-BC5E-30FD4B7181DE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BAAADA-ACB5-4682-839A-191AC2B5C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FEEB49-58E9-44CF-1CE5-01714EB8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F10C1D-B23C-489A-5E34-A490045B1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8CD85-8CF4-48E8-D9F0-232365CF9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DC7742-96C0-4222-876C-ED2E9FD42EBD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91D4F-18FC-AFDC-62CB-0C135204C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04882-E544-1A30-4F86-299C1A2AB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C25E19-47E6-473F-B136-F7FBA53A5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2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DFAAA7-7515-B459-5E8F-6DBB13C1C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64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28F147-3804-6CC0-BB33-C5909D7DF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57249"/>
          </a:xfrm>
        </p:spPr>
        <p:txBody>
          <a:bodyPr>
            <a:noAutofit/>
          </a:bodyPr>
          <a:lstStyle/>
          <a:p>
            <a:pPr algn="ctr"/>
            <a:r>
              <a:rPr lang="en-US" sz="4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 to the Gospel of Jesus Christ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16A57D-20FD-8606-2AE7-9D7CB97E2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57251"/>
            <a:ext cx="9144000" cy="6000748"/>
          </a:xfrm>
        </p:spPr>
        <p:txBody>
          <a:bodyPr/>
          <a:lstStyle/>
          <a:p>
            <a:pPr marL="385763" indent="-38576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8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Belief – Acts 13:48</a:t>
            </a:r>
            <a:endParaRPr lang="en-US" sz="2800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85763" indent="-38576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en-US" sz="2800" b="1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85763" indent="-38576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8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Rejection </a:t>
            </a:r>
            <a:r>
              <a:rPr lang="en-US" sz="28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Romans 1:18-23</a:t>
            </a:r>
          </a:p>
          <a:p>
            <a:pPr marL="685800" lvl="1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AutoNum type="alphaUcPeriod"/>
            </a:pPr>
            <a:r>
              <a:rPr lang="en-US" sz="28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Anger</a:t>
            </a:r>
          </a:p>
          <a:p>
            <a:pPr marL="685800" lvl="1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AutoNum type="alphaUcPeriod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Perversion/Mysticism</a:t>
            </a:r>
          </a:p>
          <a:p>
            <a:pPr marL="685800" lvl="1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AutoNum type="alphaUcPeriod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Human Secularism = Humanism = Satanism</a:t>
            </a:r>
          </a:p>
          <a:p>
            <a:pPr marL="685800" lvl="1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AutoNum type="alphaUcPeriod"/>
            </a:pPr>
            <a:r>
              <a:rPr lang="en-US" sz="28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Total Indifference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latin typeface="Times New Roman" panose="02020603050405020304" pitchFamily="18" charset="0"/>
              </a:rPr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510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928A3-80AC-1FDA-8204-B22F99FA9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3451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14:1-18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F32CE-922C-7447-443C-CF4D35936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34518"/>
            <a:ext cx="9144000" cy="6123481"/>
          </a:xfrm>
        </p:spPr>
        <p:txBody>
          <a:bodyPr>
            <a:normAutofit/>
          </a:bodyPr>
          <a:lstStyle/>
          <a:p>
            <a:pPr marL="385763" indent="-385763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sz="24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Continually seek discernment from the Holy Spirit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(within and without) Hebrews 4:13</a:t>
            </a: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	Do not elevate yourself above Jesus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Colossians 1:16-17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3.	Do not allow others to elevate you above Jesus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Romans 12:3 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4.	Do not elevate ANYONE above the Lord Jesus Christ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John 8:58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D70AAA-4BC1-69B0-2978-954F3536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4459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Phases of Ministry from Acts 14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C59429-F4E0-EBF3-AF2F-BD8184A1B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4360"/>
            <a:ext cx="9144000" cy="5883639"/>
          </a:xfrm>
        </p:spPr>
        <p:txBody>
          <a:bodyPr/>
          <a:lstStyle/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Strengthening the souls of the disciples.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(Discipleship = to teach ) </a:t>
            </a:r>
            <a:endParaRPr lang="en-US" sz="1800" kern="1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Exhorting them to continue in the faith. 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(Exhortation = to make an urgent appeal)</a:t>
            </a:r>
            <a:endParaRPr lang="en-US" sz="1800" kern="1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“We must through many tribulations enter the kingdom of God.” </a:t>
            </a:r>
          </a:p>
          <a:p>
            <a:pPr marL="0" indent="0">
              <a:buNone/>
            </a:pPr>
            <a:r>
              <a:rPr lang="en-US" sz="28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(Encouragement = to give one courage)</a:t>
            </a:r>
            <a:r>
              <a:rPr lang="en-US" sz="2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22858-9BB2-0273-CFD0-BDD766A70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1037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from Acts 14:19-28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85FC5-9AC0-C2E0-79DE-C4FF260C3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24458"/>
            <a:ext cx="9143999" cy="6033541"/>
          </a:xfrm>
        </p:spPr>
        <p:txBody>
          <a:bodyPr>
            <a:normAutofit/>
          </a:bodyPr>
          <a:lstStyle/>
          <a:p>
            <a:pPr marL="514350" marR="0" indent="-51435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40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Bold</a:t>
            </a:r>
            <a:r>
              <a:rPr lang="en-US" sz="4000" kern="100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Romans 1:16</a:t>
            </a:r>
          </a:p>
          <a:p>
            <a:pPr marL="514350" marR="0" indent="-51435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AutoNum type="arabicPeriod" startAt="2"/>
            </a:pPr>
            <a:r>
              <a:rPr lang="en-US" sz="4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Available - Ephesians 2:10</a:t>
            </a: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0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Be Engaged - 1 Corinthians 12:26-27  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427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172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Times New Roman</vt:lpstr>
      <vt:lpstr>Office Theme</vt:lpstr>
      <vt:lpstr>1_Office Theme</vt:lpstr>
      <vt:lpstr>PowerPoint Presentation</vt:lpstr>
      <vt:lpstr>Reactions to the Gospel of Jesus Christ</vt:lpstr>
      <vt:lpstr>Acts 14:1-18 Application</vt:lpstr>
      <vt:lpstr>Phases of Ministry from Acts 14</vt:lpstr>
      <vt:lpstr>Application from Acts 14:19-28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Borton</dc:creator>
  <cp:lastModifiedBy>Tony Borton</cp:lastModifiedBy>
  <cp:revision>1</cp:revision>
  <dcterms:created xsi:type="dcterms:W3CDTF">2024-04-23T18:02:48Z</dcterms:created>
  <dcterms:modified xsi:type="dcterms:W3CDTF">2024-04-23T18:20:14Z</dcterms:modified>
</cp:coreProperties>
</file>