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5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17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0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36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2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8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3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7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6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4C987-89E1-48C4-8BF2-C8E1F2231C1E}" type="datetimeFigureOut">
              <a:rPr lang="en-US" smtClean="0"/>
              <a:t>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18626-3CC1-484C-BCE0-99EC7CF91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9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07EBEE-6FC9-4B67-0C34-DF13FC9B0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62387"/>
            <a:ext cx="9144001" cy="1073254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 Application Points for 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FE51ED-575D-AC74-9CD0-4EDF6276B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50" y="1753707"/>
            <a:ext cx="83528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Believe in the truth (Acts 1:1-3)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Assemble Together and Hear what the Lord says (Acts 1:4-5)</a:t>
            </a: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Wait on the Lord (Acts 1:6-7)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36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612F-5F30-2822-06DA-D42B77511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0275"/>
            <a:ext cx="9051533" cy="1017141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Acts: A Book of 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BAB4A-65D0-FCF4-FE4D-9CBED3D6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09610"/>
            <a:ext cx="9144000" cy="5676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Doctrinal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Doctrinal immaturity to Doctrinal maturity spiritual experience to doctrinal focus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Communal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Jewish community to Christian community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Focal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Christ’s Kingdom to Christ’s Church (physical to spiritual)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Jerusalem to Rome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Theological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Christ present/active to Holy Spirit present/active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Identity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What you once were to Christian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Transition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Nation of Israel to One People, One Faith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22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5F9D7-32BF-FA74-8B02-091E7F1EC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0824"/>
            <a:ext cx="9143999" cy="1443712"/>
          </a:xfrm>
        </p:spPr>
        <p:txBody>
          <a:bodyPr>
            <a:normAutofit/>
          </a:bodyPr>
          <a:lstStyle/>
          <a:p>
            <a:pPr algn="ctr"/>
            <a:r>
              <a:rPr lang="en-US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2 Application Points for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7A01E-D2A0-514B-0012-BA819104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55" y="1371925"/>
            <a:ext cx="8609744" cy="4371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We Can Grow!		2 Peter 3:18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Can See!		2 Corinthians 4:6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We Can Be!		Galatians 2:20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485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C991-FDFB-A625-1A14-A3C38E733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43999" cy="1058238"/>
          </a:xfrm>
        </p:spPr>
        <p:txBody>
          <a:bodyPr>
            <a:normAutofit/>
          </a:bodyPr>
          <a:lstStyle/>
          <a:p>
            <a:pPr algn="ctr"/>
            <a:r>
              <a:rPr lang="en-US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Gospel, and the Gospel Proof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876D4-26DE-6257-AF14-9F3EF27CA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7691"/>
            <a:ext cx="9144000" cy="572784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I delivered to you as of first importance what I also received, that Christ died for our sins according to the Scriptures, 4 and that He was buried, and that He was raised on the third day according to the Scriptures, 5 and that He appeared to Cephas, then to the twelve. 6 After that He appeared to more than five hundred brethren at one time, most of whom remain until now, but some have fallen asleep; 7 then He appeared to James, then to all the apostles; 8 and last of all, as to one untimely born, He appeared to me also.”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Corinthians 15:3-8</a:t>
            </a:r>
          </a:p>
          <a:p>
            <a:pPr marL="0" indent="0">
              <a:buNone/>
            </a:pP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“Whether then it was I or they, so we preach and so you believed.” (Paul)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Corinthians 15:11</a:t>
            </a:r>
          </a:p>
          <a:p>
            <a:pPr marL="0" indent="0">
              <a:buNone/>
            </a:pP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8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D80DF-40B7-2F44-AB62-ED4E59793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43838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Points of Emphasis/Application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29F23-5BD6-98C7-39CF-209F46C16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8804"/>
            <a:ext cx="9144000" cy="424322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belief is based on facts. (Acts 1:1-3)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Our Triune God is real, and we can trust Him. (Acts 1:4-8)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Our hope is based on Jesus’ imminent return. (Acts 1:11)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491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</TotalTime>
  <Words>376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Week 1 Application Points for Review</vt:lpstr>
      <vt:lpstr>Acts: A Book of Transitions</vt:lpstr>
      <vt:lpstr>Week 2 Application Points for Review</vt:lpstr>
      <vt:lpstr>The Gospel, and the Gospel Proof</vt:lpstr>
      <vt:lpstr>Today’s Points of Emphasis/Application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Application Points for Review</dc:title>
  <dc:creator>Tony Borton</dc:creator>
  <cp:lastModifiedBy>Carolyn Morford</cp:lastModifiedBy>
  <cp:revision>4</cp:revision>
  <dcterms:created xsi:type="dcterms:W3CDTF">2023-01-20T19:41:07Z</dcterms:created>
  <dcterms:modified xsi:type="dcterms:W3CDTF">2023-01-22T17:26:24Z</dcterms:modified>
</cp:coreProperties>
</file>