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330AB-2A33-744B-CA2F-46853ED5C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3B35B2-3B3C-86CB-D400-D840542C44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3F4067-5EA4-1577-A80D-9C7B075F7FD3}"/>
              </a:ext>
            </a:extLst>
          </p:cNvPr>
          <p:cNvSpPr>
            <a:spLocks noGrp="1"/>
          </p:cNvSpPr>
          <p:nvPr>
            <p:ph type="dt" sz="half" idx="10"/>
          </p:nvPr>
        </p:nvSpPr>
        <p:spPr/>
        <p:txBody>
          <a:bodyPr/>
          <a:lstStyle/>
          <a:p>
            <a:fld id="{814AC090-2608-49EF-B1EE-1557CE02A000}" type="datetimeFigureOut">
              <a:rPr lang="en-US" smtClean="0"/>
              <a:t>1/4/2023</a:t>
            </a:fld>
            <a:endParaRPr lang="en-US"/>
          </a:p>
        </p:txBody>
      </p:sp>
      <p:sp>
        <p:nvSpPr>
          <p:cNvPr id="5" name="Footer Placeholder 4">
            <a:extLst>
              <a:ext uri="{FF2B5EF4-FFF2-40B4-BE49-F238E27FC236}">
                <a16:creationId xmlns:a16="http://schemas.microsoft.com/office/drawing/2014/main" id="{B523A9F8-2079-9FC4-CD0F-68CB1EDECE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F0D79E-C799-952A-FBAB-D10A81F6B412}"/>
              </a:ext>
            </a:extLst>
          </p:cNvPr>
          <p:cNvSpPr>
            <a:spLocks noGrp="1"/>
          </p:cNvSpPr>
          <p:nvPr>
            <p:ph type="sldNum" sz="quarter" idx="12"/>
          </p:nvPr>
        </p:nvSpPr>
        <p:spPr/>
        <p:txBody>
          <a:bodyPr/>
          <a:lstStyle/>
          <a:p>
            <a:fld id="{1961B63B-4A4F-4EBF-990D-9584D15A080D}" type="slidenum">
              <a:rPr lang="en-US" smtClean="0"/>
              <a:t>‹#›</a:t>
            </a:fld>
            <a:endParaRPr lang="en-US"/>
          </a:p>
        </p:txBody>
      </p:sp>
    </p:spTree>
    <p:extLst>
      <p:ext uri="{BB962C8B-B14F-4D97-AF65-F5344CB8AC3E}">
        <p14:creationId xmlns:p14="http://schemas.microsoft.com/office/powerpoint/2010/main" val="2409436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56DF9-6522-08E1-0525-200F13ABDC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93C6C6-B708-E499-9567-696F8D69EE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F4B93-54D2-6544-BB50-2CCD4318EECC}"/>
              </a:ext>
            </a:extLst>
          </p:cNvPr>
          <p:cNvSpPr>
            <a:spLocks noGrp="1"/>
          </p:cNvSpPr>
          <p:nvPr>
            <p:ph type="dt" sz="half" idx="10"/>
          </p:nvPr>
        </p:nvSpPr>
        <p:spPr/>
        <p:txBody>
          <a:bodyPr/>
          <a:lstStyle/>
          <a:p>
            <a:fld id="{814AC090-2608-49EF-B1EE-1557CE02A000}" type="datetimeFigureOut">
              <a:rPr lang="en-US" smtClean="0"/>
              <a:t>1/4/2023</a:t>
            </a:fld>
            <a:endParaRPr lang="en-US"/>
          </a:p>
        </p:txBody>
      </p:sp>
      <p:sp>
        <p:nvSpPr>
          <p:cNvPr id="5" name="Footer Placeholder 4">
            <a:extLst>
              <a:ext uri="{FF2B5EF4-FFF2-40B4-BE49-F238E27FC236}">
                <a16:creationId xmlns:a16="http://schemas.microsoft.com/office/drawing/2014/main" id="{0BC9FDA9-3688-18E7-B437-5A5FC55858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14B6B-6ADA-78C3-70B4-D4B567B6791C}"/>
              </a:ext>
            </a:extLst>
          </p:cNvPr>
          <p:cNvSpPr>
            <a:spLocks noGrp="1"/>
          </p:cNvSpPr>
          <p:nvPr>
            <p:ph type="sldNum" sz="quarter" idx="12"/>
          </p:nvPr>
        </p:nvSpPr>
        <p:spPr/>
        <p:txBody>
          <a:bodyPr/>
          <a:lstStyle/>
          <a:p>
            <a:fld id="{1961B63B-4A4F-4EBF-990D-9584D15A080D}" type="slidenum">
              <a:rPr lang="en-US" smtClean="0"/>
              <a:t>‹#›</a:t>
            </a:fld>
            <a:endParaRPr lang="en-US"/>
          </a:p>
        </p:txBody>
      </p:sp>
    </p:spTree>
    <p:extLst>
      <p:ext uri="{BB962C8B-B14F-4D97-AF65-F5344CB8AC3E}">
        <p14:creationId xmlns:p14="http://schemas.microsoft.com/office/powerpoint/2010/main" val="421716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ABE531-51E8-0B27-3CD7-E326BE6F60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030672-F2F6-0281-D7FF-CEE4063BA1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4867B0-62DF-4E79-AB33-5386FEB89F8E}"/>
              </a:ext>
            </a:extLst>
          </p:cNvPr>
          <p:cNvSpPr>
            <a:spLocks noGrp="1"/>
          </p:cNvSpPr>
          <p:nvPr>
            <p:ph type="dt" sz="half" idx="10"/>
          </p:nvPr>
        </p:nvSpPr>
        <p:spPr/>
        <p:txBody>
          <a:bodyPr/>
          <a:lstStyle/>
          <a:p>
            <a:fld id="{814AC090-2608-49EF-B1EE-1557CE02A000}" type="datetimeFigureOut">
              <a:rPr lang="en-US" smtClean="0"/>
              <a:t>1/4/2023</a:t>
            </a:fld>
            <a:endParaRPr lang="en-US"/>
          </a:p>
        </p:txBody>
      </p:sp>
      <p:sp>
        <p:nvSpPr>
          <p:cNvPr id="5" name="Footer Placeholder 4">
            <a:extLst>
              <a:ext uri="{FF2B5EF4-FFF2-40B4-BE49-F238E27FC236}">
                <a16:creationId xmlns:a16="http://schemas.microsoft.com/office/drawing/2014/main" id="{EEE4245F-985E-6CC6-74BE-9609DF82BE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2A8AB0-233A-7F71-0AD6-803D476196BC}"/>
              </a:ext>
            </a:extLst>
          </p:cNvPr>
          <p:cNvSpPr>
            <a:spLocks noGrp="1"/>
          </p:cNvSpPr>
          <p:nvPr>
            <p:ph type="sldNum" sz="quarter" idx="12"/>
          </p:nvPr>
        </p:nvSpPr>
        <p:spPr/>
        <p:txBody>
          <a:bodyPr/>
          <a:lstStyle/>
          <a:p>
            <a:fld id="{1961B63B-4A4F-4EBF-990D-9584D15A080D}" type="slidenum">
              <a:rPr lang="en-US" smtClean="0"/>
              <a:t>‹#›</a:t>
            </a:fld>
            <a:endParaRPr lang="en-US"/>
          </a:p>
        </p:txBody>
      </p:sp>
    </p:spTree>
    <p:extLst>
      <p:ext uri="{BB962C8B-B14F-4D97-AF65-F5344CB8AC3E}">
        <p14:creationId xmlns:p14="http://schemas.microsoft.com/office/powerpoint/2010/main" val="3605797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D27E9-8430-39A0-99CF-73D114B6DB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AD08B2-9BE8-88FA-3D62-E43173AB30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B73B95-288B-3EF0-C2A0-F3C9A77C54D6}"/>
              </a:ext>
            </a:extLst>
          </p:cNvPr>
          <p:cNvSpPr>
            <a:spLocks noGrp="1"/>
          </p:cNvSpPr>
          <p:nvPr>
            <p:ph type="dt" sz="half" idx="10"/>
          </p:nvPr>
        </p:nvSpPr>
        <p:spPr/>
        <p:txBody>
          <a:bodyPr/>
          <a:lstStyle/>
          <a:p>
            <a:fld id="{814AC090-2608-49EF-B1EE-1557CE02A000}" type="datetimeFigureOut">
              <a:rPr lang="en-US" smtClean="0"/>
              <a:t>1/4/2023</a:t>
            </a:fld>
            <a:endParaRPr lang="en-US"/>
          </a:p>
        </p:txBody>
      </p:sp>
      <p:sp>
        <p:nvSpPr>
          <p:cNvPr id="5" name="Footer Placeholder 4">
            <a:extLst>
              <a:ext uri="{FF2B5EF4-FFF2-40B4-BE49-F238E27FC236}">
                <a16:creationId xmlns:a16="http://schemas.microsoft.com/office/drawing/2014/main" id="{149BCE6A-7CDF-55B9-1114-AFA4AE6B4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F0410-F1CF-0881-7907-1247934359D3}"/>
              </a:ext>
            </a:extLst>
          </p:cNvPr>
          <p:cNvSpPr>
            <a:spLocks noGrp="1"/>
          </p:cNvSpPr>
          <p:nvPr>
            <p:ph type="sldNum" sz="quarter" idx="12"/>
          </p:nvPr>
        </p:nvSpPr>
        <p:spPr/>
        <p:txBody>
          <a:bodyPr/>
          <a:lstStyle/>
          <a:p>
            <a:fld id="{1961B63B-4A4F-4EBF-990D-9584D15A080D}" type="slidenum">
              <a:rPr lang="en-US" smtClean="0"/>
              <a:t>‹#›</a:t>
            </a:fld>
            <a:endParaRPr lang="en-US"/>
          </a:p>
        </p:txBody>
      </p:sp>
    </p:spTree>
    <p:extLst>
      <p:ext uri="{BB962C8B-B14F-4D97-AF65-F5344CB8AC3E}">
        <p14:creationId xmlns:p14="http://schemas.microsoft.com/office/powerpoint/2010/main" val="163728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3483A-548A-D4D4-4AA0-0D979A134B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A6947E-596D-B95E-E2D7-B58B9CEB06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3DA1C3-3CCC-30FD-FA29-E96FF4289F5F}"/>
              </a:ext>
            </a:extLst>
          </p:cNvPr>
          <p:cNvSpPr>
            <a:spLocks noGrp="1"/>
          </p:cNvSpPr>
          <p:nvPr>
            <p:ph type="dt" sz="half" idx="10"/>
          </p:nvPr>
        </p:nvSpPr>
        <p:spPr/>
        <p:txBody>
          <a:bodyPr/>
          <a:lstStyle/>
          <a:p>
            <a:fld id="{814AC090-2608-49EF-B1EE-1557CE02A000}" type="datetimeFigureOut">
              <a:rPr lang="en-US" smtClean="0"/>
              <a:t>1/4/2023</a:t>
            </a:fld>
            <a:endParaRPr lang="en-US"/>
          </a:p>
        </p:txBody>
      </p:sp>
      <p:sp>
        <p:nvSpPr>
          <p:cNvPr id="5" name="Footer Placeholder 4">
            <a:extLst>
              <a:ext uri="{FF2B5EF4-FFF2-40B4-BE49-F238E27FC236}">
                <a16:creationId xmlns:a16="http://schemas.microsoft.com/office/drawing/2014/main" id="{ABE1AC4C-C5FD-2F8B-C0E7-25F58A200B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DCF024-A443-C4C0-09D3-1190F9C2E8D4}"/>
              </a:ext>
            </a:extLst>
          </p:cNvPr>
          <p:cNvSpPr>
            <a:spLocks noGrp="1"/>
          </p:cNvSpPr>
          <p:nvPr>
            <p:ph type="sldNum" sz="quarter" idx="12"/>
          </p:nvPr>
        </p:nvSpPr>
        <p:spPr/>
        <p:txBody>
          <a:bodyPr/>
          <a:lstStyle/>
          <a:p>
            <a:fld id="{1961B63B-4A4F-4EBF-990D-9584D15A080D}" type="slidenum">
              <a:rPr lang="en-US" smtClean="0"/>
              <a:t>‹#›</a:t>
            </a:fld>
            <a:endParaRPr lang="en-US"/>
          </a:p>
        </p:txBody>
      </p:sp>
    </p:spTree>
    <p:extLst>
      <p:ext uri="{BB962C8B-B14F-4D97-AF65-F5344CB8AC3E}">
        <p14:creationId xmlns:p14="http://schemas.microsoft.com/office/powerpoint/2010/main" val="130180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54EF7-7139-0641-1C1D-069C7E0A32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BA55BE-1445-67A8-1A8F-A79CFBCF40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CC52C5-E0E6-BC7C-EB09-E851C7558B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6D95FE-BFA6-F5F1-CFDA-B47A7489078D}"/>
              </a:ext>
            </a:extLst>
          </p:cNvPr>
          <p:cNvSpPr>
            <a:spLocks noGrp="1"/>
          </p:cNvSpPr>
          <p:nvPr>
            <p:ph type="dt" sz="half" idx="10"/>
          </p:nvPr>
        </p:nvSpPr>
        <p:spPr/>
        <p:txBody>
          <a:bodyPr/>
          <a:lstStyle/>
          <a:p>
            <a:fld id="{814AC090-2608-49EF-B1EE-1557CE02A000}" type="datetimeFigureOut">
              <a:rPr lang="en-US" smtClean="0"/>
              <a:t>1/4/2023</a:t>
            </a:fld>
            <a:endParaRPr lang="en-US"/>
          </a:p>
        </p:txBody>
      </p:sp>
      <p:sp>
        <p:nvSpPr>
          <p:cNvPr id="6" name="Footer Placeholder 5">
            <a:extLst>
              <a:ext uri="{FF2B5EF4-FFF2-40B4-BE49-F238E27FC236}">
                <a16:creationId xmlns:a16="http://schemas.microsoft.com/office/drawing/2014/main" id="{7C9379B4-27A4-4DDA-8CDC-ADCA7EE736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E97698-D976-294D-0DE4-D842CFE775BC}"/>
              </a:ext>
            </a:extLst>
          </p:cNvPr>
          <p:cNvSpPr>
            <a:spLocks noGrp="1"/>
          </p:cNvSpPr>
          <p:nvPr>
            <p:ph type="sldNum" sz="quarter" idx="12"/>
          </p:nvPr>
        </p:nvSpPr>
        <p:spPr/>
        <p:txBody>
          <a:bodyPr/>
          <a:lstStyle/>
          <a:p>
            <a:fld id="{1961B63B-4A4F-4EBF-990D-9584D15A080D}" type="slidenum">
              <a:rPr lang="en-US" smtClean="0"/>
              <a:t>‹#›</a:t>
            </a:fld>
            <a:endParaRPr lang="en-US"/>
          </a:p>
        </p:txBody>
      </p:sp>
    </p:spTree>
    <p:extLst>
      <p:ext uri="{BB962C8B-B14F-4D97-AF65-F5344CB8AC3E}">
        <p14:creationId xmlns:p14="http://schemas.microsoft.com/office/powerpoint/2010/main" val="3071554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CA5D8-6954-9CA2-B3B2-47A6460197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106B5B-D400-EC13-44AC-72B3FFFF57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26DC35-3DA3-55B9-5A25-998E4AE654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906E23-B024-3CD1-8D27-038DB2DFCE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36C728-1311-4F2A-8379-E2E7B03140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A5C81D-D931-7270-8042-7CC79D5874A0}"/>
              </a:ext>
            </a:extLst>
          </p:cNvPr>
          <p:cNvSpPr>
            <a:spLocks noGrp="1"/>
          </p:cNvSpPr>
          <p:nvPr>
            <p:ph type="dt" sz="half" idx="10"/>
          </p:nvPr>
        </p:nvSpPr>
        <p:spPr/>
        <p:txBody>
          <a:bodyPr/>
          <a:lstStyle/>
          <a:p>
            <a:fld id="{814AC090-2608-49EF-B1EE-1557CE02A000}" type="datetimeFigureOut">
              <a:rPr lang="en-US" smtClean="0"/>
              <a:t>1/4/2023</a:t>
            </a:fld>
            <a:endParaRPr lang="en-US"/>
          </a:p>
        </p:txBody>
      </p:sp>
      <p:sp>
        <p:nvSpPr>
          <p:cNvPr id="8" name="Footer Placeholder 7">
            <a:extLst>
              <a:ext uri="{FF2B5EF4-FFF2-40B4-BE49-F238E27FC236}">
                <a16:creationId xmlns:a16="http://schemas.microsoft.com/office/drawing/2014/main" id="{96F538A5-64CC-616D-DCE7-8FF7B39618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331494-8360-A07E-1A4B-19235386670F}"/>
              </a:ext>
            </a:extLst>
          </p:cNvPr>
          <p:cNvSpPr>
            <a:spLocks noGrp="1"/>
          </p:cNvSpPr>
          <p:nvPr>
            <p:ph type="sldNum" sz="quarter" idx="12"/>
          </p:nvPr>
        </p:nvSpPr>
        <p:spPr/>
        <p:txBody>
          <a:bodyPr/>
          <a:lstStyle/>
          <a:p>
            <a:fld id="{1961B63B-4A4F-4EBF-990D-9584D15A080D}" type="slidenum">
              <a:rPr lang="en-US" smtClean="0"/>
              <a:t>‹#›</a:t>
            </a:fld>
            <a:endParaRPr lang="en-US"/>
          </a:p>
        </p:txBody>
      </p:sp>
    </p:spTree>
    <p:extLst>
      <p:ext uri="{BB962C8B-B14F-4D97-AF65-F5344CB8AC3E}">
        <p14:creationId xmlns:p14="http://schemas.microsoft.com/office/powerpoint/2010/main" val="3642195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6D085-2CFB-845A-6EAB-FA55384CA7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C06B43-2C87-F052-3D5B-DF7BE04D7597}"/>
              </a:ext>
            </a:extLst>
          </p:cNvPr>
          <p:cNvSpPr>
            <a:spLocks noGrp="1"/>
          </p:cNvSpPr>
          <p:nvPr>
            <p:ph type="dt" sz="half" idx="10"/>
          </p:nvPr>
        </p:nvSpPr>
        <p:spPr/>
        <p:txBody>
          <a:bodyPr/>
          <a:lstStyle/>
          <a:p>
            <a:fld id="{814AC090-2608-49EF-B1EE-1557CE02A000}" type="datetimeFigureOut">
              <a:rPr lang="en-US" smtClean="0"/>
              <a:t>1/4/2023</a:t>
            </a:fld>
            <a:endParaRPr lang="en-US"/>
          </a:p>
        </p:txBody>
      </p:sp>
      <p:sp>
        <p:nvSpPr>
          <p:cNvPr id="4" name="Footer Placeholder 3">
            <a:extLst>
              <a:ext uri="{FF2B5EF4-FFF2-40B4-BE49-F238E27FC236}">
                <a16:creationId xmlns:a16="http://schemas.microsoft.com/office/drawing/2014/main" id="{DFA0F7D4-168D-1C0D-69F2-6EEE449084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0D7E88-AF03-5C52-4375-CED327AF02AF}"/>
              </a:ext>
            </a:extLst>
          </p:cNvPr>
          <p:cNvSpPr>
            <a:spLocks noGrp="1"/>
          </p:cNvSpPr>
          <p:nvPr>
            <p:ph type="sldNum" sz="quarter" idx="12"/>
          </p:nvPr>
        </p:nvSpPr>
        <p:spPr/>
        <p:txBody>
          <a:bodyPr/>
          <a:lstStyle/>
          <a:p>
            <a:fld id="{1961B63B-4A4F-4EBF-990D-9584D15A080D}" type="slidenum">
              <a:rPr lang="en-US" smtClean="0"/>
              <a:t>‹#›</a:t>
            </a:fld>
            <a:endParaRPr lang="en-US"/>
          </a:p>
        </p:txBody>
      </p:sp>
    </p:spTree>
    <p:extLst>
      <p:ext uri="{BB962C8B-B14F-4D97-AF65-F5344CB8AC3E}">
        <p14:creationId xmlns:p14="http://schemas.microsoft.com/office/powerpoint/2010/main" val="3507399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F4FD7D-A989-527E-2B5F-37354EDF1F4F}"/>
              </a:ext>
            </a:extLst>
          </p:cNvPr>
          <p:cNvSpPr>
            <a:spLocks noGrp="1"/>
          </p:cNvSpPr>
          <p:nvPr>
            <p:ph type="dt" sz="half" idx="10"/>
          </p:nvPr>
        </p:nvSpPr>
        <p:spPr/>
        <p:txBody>
          <a:bodyPr/>
          <a:lstStyle/>
          <a:p>
            <a:fld id="{814AC090-2608-49EF-B1EE-1557CE02A000}" type="datetimeFigureOut">
              <a:rPr lang="en-US" smtClean="0"/>
              <a:t>1/4/2023</a:t>
            </a:fld>
            <a:endParaRPr lang="en-US"/>
          </a:p>
        </p:txBody>
      </p:sp>
      <p:sp>
        <p:nvSpPr>
          <p:cNvPr id="3" name="Footer Placeholder 2">
            <a:extLst>
              <a:ext uri="{FF2B5EF4-FFF2-40B4-BE49-F238E27FC236}">
                <a16:creationId xmlns:a16="http://schemas.microsoft.com/office/drawing/2014/main" id="{28CEEB7A-3B35-271A-BD9C-EA4CC9E902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71156C-46DC-7224-4F93-71A1301010DC}"/>
              </a:ext>
            </a:extLst>
          </p:cNvPr>
          <p:cNvSpPr>
            <a:spLocks noGrp="1"/>
          </p:cNvSpPr>
          <p:nvPr>
            <p:ph type="sldNum" sz="quarter" idx="12"/>
          </p:nvPr>
        </p:nvSpPr>
        <p:spPr/>
        <p:txBody>
          <a:bodyPr/>
          <a:lstStyle/>
          <a:p>
            <a:fld id="{1961B63B-4A4F-4EBF-990D-9584D15A080D}" type="slidenum">
              <a:rPr lang="en-US" smtClean="0"/>
              <a:t>‹#›</a:t>
            </a:fld>
            <a:endParaRPr lang="en-US"/>
          </a:p>
        </p:txBody>
      </p:sp>
    </p:spTree>
    <p:extLst>
      <p:ext uri="{BB962C8B-B14F-4D97-AF65-F5344CB8AC3E}">
        <p14:creationId xmlns:p14="http://schemas.microsoft.com/office/powerpoint/2010/main" val="322318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40FC0-4F73-35F7-8E62-EB503BFBDD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AD7B21-4F42-DFCE-E489-A9F0640C39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4FC86B-CF3A-9181-03F5-785E61CA43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1059E3-4AA3-34A8-DBC3-691A828BCB3D}"/>
              </a:ext>
            </a:extLst>
          </p:cNvPr>
          <p:cNvSpPr>
            <a:spLocks noGrp="1"/>
          </p:cNvSpPr>
          <p:nvPr>
            <p:ph type="dt" sz="half" idx="10"/>
          </p:nvPr>
        </p:nvSpPr>
        <p:spPr/>
        <p:txBody>
          <a:bodyPr/>
          <a:lstStyle/>
          <a:p>
            <a:fld id="{814AC090-2608-49EF-B1EE-1557CE02A000}" type="datetimeFigureOut">
              <a:rPr lang="en-US" smtClean="0"/>
              <a:t>1/4/2023</a:t>
            </a:fld>
            <a:endParaRPr lang="en-US"/>
          </a:p>
        </p:txBody>
      </p:sp>
      <p:sp>
        <p:nvSpPr>
          <p:cNvPr id="6" name="Footer Placeholder 5">
            <a:extLst>
              <a:ext uri="{FF2B5EF4-FFF2-40B4-BE49-F238E27FC236}">
                <a16:creationId xmlns:a16="http://schemas.microsoft.com/office/drawing/2014/main" id="{CE79EE3D-DC56-8EB0-5CC9-97D716E09E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A30457-7498-3FAE-63EF-20999765B365}"/>
              </a:ext>
            </a:extLst>
          </p:cNvPr>
          <p:cNvSpPr>
            <a:spLocks noGrp="1"/>
          </p:cNvSpPr>
          <p:nvPr>
            <p:ph type="sldNum" sz="quarter" idx="12"/>
          </p:nvPr>
        </p:nvSpPr>
        <p:spPr/>
        <p:txBody>
          <a:bodyPr/>
          <a:lstStyle/>
          <a:p>
            <a:fld id="{1961B63B-4A4F-4EBF-990D-9584D15A080D}" type="slidenum">
              <a:rPr lang="en-US" smtClean="0"/>
              <a:t>‹#›</a:t>
            </a:fld>
            <a:endParaRPr lang="en-US"/>
          </a:p>
        </p:txBody>
      </p:sp>
    </p:spTree>
    <p:extLst>
      <p:ext uri="{BB962C8B-B14F-4D97-AF65-F5344CB8AC3E}">
        <p14:creationId xmlns:p14="http://schemas.microsoft.com/office/powerpoint/2010/main" val="3039113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C50EA-200C-0D61-B9B1-785F27D198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EE76F5-5D13-3782-C10A-89795EFEE7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6E5725-ACDA-7FC5-E3C7-4BE95098C9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7D4BFE-505B-BD02-6FE3-96EE5D58AC70}"/>
              </a:ext>
            </a:extLst>
          </p:cNvPr>
          <p:cNvSpPr>
            <a:spLocks noGrp="1"/>
          </p:cNvSpPr>
          <p:nvPr>
            <p:ph type="dt" sz="half" idx="10"/>
          </p:nvPr>
        </p:nvSpPr>
        <p:spPr/>
        <p:txBody>
          <a:bodyPr/>
          <a:lstStyle/>
          <a:p>
            <a:fld id="{814AC090-2608-49EF-B1EE-1557CE02A000}" type="datetimeFigureOut">
              <a:rPr lang="en-US" smtClean="0"/>
              <a:t>1/4/2023</a:t>
            </a:fld>
            <a:endParaRPr lang="en-US"/>
          </a:p>
        </p:txBody>
      </p:sp>
      <p:sp>
        <p:nvSpPr>
          <p:cNvPr id="6" name="Footer Placeholder 5">
            <a:extLst>
              <a:ext uri="{FF2B5EF4-FFF2-40B4-BE49-F238E27FC236}">
                <a16:creationId xmlns:a16="http://schemas.microsoft.com/office/drawing/2014/main" id="{A4503C8A-23D9-BB41-A72F-7351A0618C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5417ED-50FB-1D3E-2D3C-2BE5B6D0DC3E}"/>
              </a:ext>
            </a:extLst>
          </p:cNvPr>
          <p:cNvSpPr>
            <a:spLocks noGrp="1"/>
          </p:cNvSpPr>
          <p:nvPr>
            <p:ph type="sldNum" sz="quarter" idx="12"/>
          </p:nvPr>
        </p:nvSpPr>
        <p:spPr/>
        <p:txBody>
          <a:bodyPr/>
          <a:lstStyle/>
          <a:p>
            <a:fld id="{1961B63B-4A4F-4EBF-990D-9584D15A080D}" type="slidenum">
              <a:rPr lang="en-US" smtClean="0"/>
              <a:t>‹#›</a:t>
            </a:fld>
            <a:endParaRPr lang="en-US"/>
          </a:p>
        </p:txBody>
      </p:sp>
    </p:spTree>
    <p:extLst>
      <p:ext uri="{BB962C8B-B14F-4D97-AF65-F5344CB8AC3E}">
        <p14:creationId xmlns:p14="http://schemas.microsoft.com/office/powerpoint/2010/main" val="340123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BFA88-9461-8574-36D0-CF9FA1FE6E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CB55B6-4038-001F-2C09-B0902B63DB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01F688-7338-84A4-CCBE-06B72B6735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AC090-2608-49EF-B1EE-1557CE02A000}" type="datetimeFigureOut">
              <a:rPr lang="en-US" smtClean="0"/>
              <a:t>1/4/2023</a:t>
            </a:fld>
            <a:endParaRPr lang="en-US"/>
          </a:p>
        </p:txBody>
      </p:sp>
      <p:sp>
        <p:nvSpPr>
          <p:cNvPr id="5" name="Footer Placeholder 4">
            <a:extLst>
              <a:ext uri="{FF2B5EF4-FFF2-40B4-BE49-F238E27FC236}">
                <a16:creationId xmlns:a16="http://schemas.microsoft.com/office/drawing/2014/main" id="{135025AF-A83E-69F2-12E1-0E4E49EF12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50345A-D01B-1FAE-29A1-FE5924DEDA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61B63B-4A4F-4EBF-990D-9584D15A080D}" type="slidenum">
              <a:rPr lang="en-US" smtClean="0"/>
              <a:t>‹#›</a:t>
            </a:fld>
            <a:endParaRPr lang="en-US"/>
          </a:p>
        </p:txBody>
      </p:sp>
    </p:spTree>
    <p:extLst>
      <p:ext uri="{BB962C8B-B14F-4D97-AF65-F5344CB8AC3E}">
        <p14:creationId xmlns:p14="http://schemas.microsoft.com/office/powerpoint/2010/main" val="1722497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6E6105-6A41-A558-CD9F-61C83E3F4092}"/>
              </a:ext>
            </a:extLst>
          </p:cNvPr>
          <p:cNvSpPr>
            <a:spLocks noGrp="1"/>
          </p:cNvSpPr>
          <p:nvPr>
            <p:ph type="title"/>
          </p:nvPr>
        </p:nvSpPr>
        <p:spPr>
          <a:xfrm>
            <a:off x="0" y="1"/>
            <a:ext cx="12192000" cy="957942"/>
          </a:xfrm>
        </p:spPr>
        <p:txBody>
          <a:bodyPr/>
          <a:lstStyle/>
          <a:p>
            <a:pPr algn="ctr"/>
            <a:r>
              <a:rPr lang="en-US" b="1" dirty="0">
                <a:latin typeface="Times New Roman" panose="02020603050405020304" pitchFamily="18" charset="0"/>
                <a:cs typeface="Times New Roman" panose="02020603050405020304" pitchFamily="18" charset="0"/>
              </a:rPr>
              <a:t>Acts 1:1-7</a:t>
            </a:r>
          </a:p>
        </p:txBody>
      </p:sp>
      <p:sp>
        <p:nvSpPr>
          <p:cNvPr id="5" name="Content Placeholder 4">
            <a:extLst>
              <a:ext uri="{FF2B5EF4-FFF2-40B4-BE49-F238E27FC236}">
                <a16:creationId xmlns:a16="http://schemas.microsoft.com/office/drawing/2014/main" id="{F23CC239-A47F-FB55-271B-EA30CCE510F3}"/>
              </a:ext>
            </a:extLst>
          </p:cNvPr>
          <p:cNvSpPr>
            <a:spLocks noGrp="1"/>
          </p:cNvSpPr>
          <p:nvPr>
            <p:ph idx="1"/>
          </p:nvPr>
        </p:nvSpPr>
        <p:spPr>
          <a:xfrm>
            <a:off x="0" y="1175657"/>
            <a:ext cx="12192000" cy="5682342"/>
          </a:xfrm>
        </p:spPr>
        <p:txBody>
          <a:bodyPr>
            <a:normAutofit lnSpcReduction="10000"/>
          </a:bodyPr>
          <a:lstStyle/>
          <a:p>
            <a:pPr marL="0" indent="0">
              <a:buNone/>
            </a:pPr>
            <a:r>
              <a:rPr lang="en-US" sz="3200" dirty="0">
                <a:latin typeface="Times New Roman" panose="02020603050405020304" pitchFamily="18" charset="0"/>
                <a:cs typeface="Times New Roman" panose="02020603050405020304" pitchFamily="18" charset="0"/>
              </a:rPr>
              <a:t>“The former account I made, O Theophilus, of all that Jesus began both to do and teach, until the day in which He was taken up, after He through the Holy Spirit had given commandments to the apostles whom He had chosen, to whom He also presented Himself alive after His suffering by many infallible proofs, being seen by them during forty days and speaking of the things pertaining to the kingdom of God. And being assembled together with them, He commanded them not to depart from Jerusalem, but to wait for the Promise of the Father, </a:t>
            </a:r>
            <a:r>
              <a:rPr lang="en-US" sz="3200" dirty="0">
                <a:solidFill>
                  <a:srgbClr val="FF0000"/>
                </a:solidFill>
                <a:latin typeface="Times New Roman" panose="02020603050405020304" pitchFamily="18" charset="0"/>
                <a:cs typeface="Times New Roman" panose="02020603050405020304" pitchFamily="18" charset="0"/>
              </a:rPr>
              <a:t>“which,” </a:t>
            </a:r>
            <a:r>
              <a:rPr lang="en-US" sz="3200" dirty="0">
                <a:latin typeface="Times New Roman" panose="02020603050405020304" pitchFamily="18" charset="0"/>
                <a:cs typeface="Times New Roman" panose="02020603050405020304" pitchFamily="18" charset="0"/>
              </a:rPr>
              <a:t>He said, </a:t>
            </a:r>
            <a:r>
              <a:rPr lang="en-US" sz="3200" dirty="0">
                <a:solidFill>
                  <a:srgbClr val="FF0000"/>
                </a:solidFill>
                <a:latin typeface="Times New Roman" panose="02020603050405020304" pitchFamily="18" charset="0"/>
                <a:cs typeface="Times New Roman" panose="02020603050405020304" pitchFamily="18" charset="0"/>
              </a:rPr>
              <a:t>“you have heard from Me; for John truly baptized with water, but you shall be baptized with the Holy Spirit not many days from now.”</a:t>
            </a:r>
            <a:r>
              <a:rPr lang="en-US" sz="3200" dirty="0">
                <a:latin typeface="Times New Roman" panose="02020603050405020304" pitchFamily="18" charset="0"/>
                <a:cs typeface="Times New Roman" panose="02020603050405020304" pitchFamily="18" charset="0"/>
              </a:rPr>
              <a:t> Therefore, when they had come together, they asked Him, saying, “Lord, will You at this time restore the kingdom to Israel?”  And He said to them, </a:t>
            </a:r>
            <a:r>
              <a:rPr lang="en-US" sz="3200" dirty="0">
                <a:solidFill>
                  <a:srgbClr val="FF0000"/>
                </a:solidFill>
                <a:latin typeface="Times New Roman" panose="02020603050405020304" pitchFamily="18" charset="0"/>
                <a:cs typeface="Times New Roman" panose="02020603050405020304" pitchFamily="18" charset="0"/>
              </a:rPr>
              <a:t>“It is not for you to know times or seasons which the Father has put in His own authority.”</a:t>
            </a:r>
          </a:p>
          <a:p>
            <a:endParaRPr lang="en-US" dirty="0"/>
          </a:p>
        </p:txBody>
      </p:sp>
    </p:spTree>
    <p:extLst>
      <p:ext uri="{BB962C8B-B14F-4D97-AF65-F5344CB8AC3E}">
        <p14:creationId xmlns:p14="http://schemas.microsoft.com/office/powerpoint/2010/main" val="440074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DB671-9376-0C69-9FF9-3AFD01ADBBDC}"/>
              </a:ext>
            </a:extLst>
          </p:cNvPr>
          <p:cNvSpPr>
            <a:spLocks noGrp="1"/>
          </p:cNvSpPr>
          <p:nvPr>
            <p:ph type="title"/>
          </p:nvPr>
        </p:nvSpPr>
        <p:spPr>
          <a:xfrm>
            <a:off x="838200" y="1"/>
            <a:ext cx="10515600" cy="681036"/>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The Book of Acts - Overview </a:t>
            </a:r>
          </a:p>
        </p:txBody>
      </p:sp>
      <p:sp>
        <p:nvSpPr>
          <p:cNvPr id="3" name="Content Placeholder 2">
            <a:extLst>
              <a:ext uri="{FF2B5EF4-FFF2-40B4-BE49-F238E27FC236}">
                <a16:creationId xmlns:a16="http://schemas.microsoft.com/office/drawing/2014/main" id="{F64CB896-F3D3-8FD0-3DD4-A157687340A7}"/>
              </a:ext>
            </a:extLst>
          </p:cNvPr>
          <p:cNvSpPr>
            <a:spLocks noGrp="1"/>
          </p:cNvSpPr>
          <p:nvPr>
            <p:ph idx="1"/>
          </p:nvPr>
        </p:nvSpPr>
        <p:spPr>
          <a:xfrm>
            <a:off x="0" y="817418"/>
            <a:ext cx="12192000" cy="6040581"/>
          </a:xfrm>
        </p:spPr>
        <p:txBody>
          <a:bodyPr>
            <a:normAutofit/>
          </a:bodyPr>
          <a:lstStyle/>
          <a:p>
            <a:pPr marL="0" indent="0">
              <a:buNone/>
            </a:pPr>
            <a:r>
              <a:rPr lang="en-US" b="1" dirty="0"/>
              <a:t>Author </a:t>
            </a:r>
            <a:r>
              <a:rPr lang="en-US" dirty="0"/>
              <a:t>– Luke, who was a Greek (Gentile) physician. He was a close friend and colleague of Paul. He was the only Gentile writer in the New Testament. He accompanied Paul on his second and third missionary journeys and was with Paul when Paul was imprisoned in Rome.</a:t>
            </a:r>
          </a:p>
          <a:p>
            <a:pPr marL="0" indent="0">
              <a:buNone/>
            </a:pPr>
            <a:r>
              <a:rPr lang="en-US" b="1" dirty="0"/>
              <a:t>Date – </a:t>
            </a:r>
            <a:r>
              <a:rPr lang="en-US" dirty="0"/>
              <a:t>The general consensus among scholars is that Acts was written shortly after the gospel of Luke sometime during Paul’s Roman imprisonment in AD 60-62.</a:t>
            </a:r>
            <a:endParaRPr lang="en-US" b="1" dirty="0"/>
          </a:p>
          <a:p>
            <a:pPr marL="0" indent="0">
              <a:buNone/>
            </a:pPr>
            <a:r>
              <a:rPr lang="en-US" b="1" dirty="0"/>
              <a:t>Occasion – </a:t>
            </a:r>
            <a:r>
              <a:rPr lang="en-US" dirty="0"/>
              <a:t>Luke wrote Acts as a follow-up to his gospel account of Jesus’ life and ministry. Acts chronicles the emergence of the Christian Church from the ascension of Jesus to the apparent end of Paul’s ministry.</a:t>
            </a:r>
            <a:endParaRPr lang="en-US" b="1" dirty="0"/>
          </a:p>
          <a:p>
            <a:pPr marL="0" indent="0">
              <a:buNone/>
            </a:pPr>
            <a:r>
              <a:rPr lang="en-US" b="1" dirty="0"/>
              <a:t>Theme – </a:t>
            </a:r>
            <a:r>
              <a:rPr lang="en-US" dirty="0"/>
              <a:t>The work of the Holy Spirit in the creation and growth of the Body of Christ – the Church.</a:t>
            </a:r>
            <a:endParaRPr lang="en-US" b="1" dirty="0"/>
          </a:p>
        </p:txBody>
      </p:sp>
    </p:spTree>
    <p:extLst>
      <p:ext uri="{BB962C8B-B14F-4D97-AF65-F5344CB8AC3E}">
        <p14:creationId xmlns:p14="http://schemas.microsoft.com/office/powerpoint/2010/main" val="286926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66247-C281-E7B8-ACDF-4869A8D64884}"/>
              </a:ext>
            </a:extLst>
          </p:cNvPr>
          <p:cNvSpPr>
            <a:spLocks noGrp="1"/>
          </p:cNvSpPr>
          <p:nvPr>
            <p:ph type="title"/>
          </p:nvPr>
        </p:nvSpPr>
        <p:spPr>
          <a:xfrm>
            <a:off x="838200" y="0"/>
            <a:ext cx="10515600" cy="845128"/>
          </a:xfrm>
        </p:spPr>
        <p:txBody>
          <a:bodyPr>
            <a:normAutofit/>
          </a:bodyPr>
          <a:lstStyle/>
          <a:p>
            <a:pPr algn="ctr"/>
            <a:r>
              <a:rPr lang="en-US" b="1" dirty="0">
                <a:latin typeface="Times New Roman" panose="02020603050405020304" pitchFamily="18" charset="0"/>
                <a:cs typeface="Times New Roman" panose="02020603050405020304" pitchFamily="18" charset="0"/>
              </a:rPr>
              <a:t>Outline of Today’s Passage</a:t>
            </a:r>
          </a:p>
        </p:txBody>
      </p:sp>
      <p:sp>
        <p:nvSpPr>
          <p:cNvPr id="3" name="Content Placeholder 2">
            <a:extLst>
              <a:ext uri="{FF2B5EF4-FFF2-40B4-BE49-F238E27FC236}">
                <a16:creationId xmlns:a16="http://schemas.microsoft.com/office/drawing/2014/main" id="{1342ABEB-A41C-04AE-5E4B-1C4774C17B98}"/>
              </a:ext>
            </a:extLst>
          </p:cNvPr>
          <p:cNvSpPr>
            <a:spLocks noGrp="1"/>
          </p:cNvSpPr>
          <p:nvPr>
            <p:ph idx="1"/>
          </p:nvPr>
        </p:nvSpPr>
        <p:spPr/>
        <p:txBody>
          <a:bodyPr>
            <a:normAutofit lnSpcReduction="10000"/>
          </a:bodyPr>
          <a:lstStyle/>
          <a:p>
            <a:pPr marL="0" indent="0">
              <a:buNone/>
            </a:pPr>
            <a:r>
              <a:rPr lang="en-US" sz="4800" b="1" dirty="0">
                <a:latin typeface="Times New Roman" panose="02020603050405020304" pitchFamily="18" charset="0"/>
                <a:cs typeface="Times New Roman" panose="02020603050405020304" pitchFamily="18" charset="0"/>
              </a:rPr>
              <a:t>1.	Believe in the truth (Acts 1:1-3)</a:t>
            </a:r>
          </a:p>
          <a:p>
            <a:endParaRPr lang="en-US" sz="4800" b="1" dirty="0">
              <a:latin typeface="Times New Roman" panose="02020603050405020304" pitchFamily="18" charset="0"/>
              <a:cs typeface="Times New Roman" panose="02020603050405020304" pitchFamily="18" charset="0"/>
            </a:endParaRPr>
          </a:p>
          <a:p>
            <a:pPr marL="0" indent="0">
              <a:buNone/>
            </a:pPr>
            <a:r>
              <a:rPr lang="en-US" sz="4800" b="1" dirty="0">
                <a:latin typeface="Times New Roman" panose="02020603050405020304" pitchFamily="18" charset="0"/>
                <a:cs typeface="Times New Roman" panose="02020603050405020304" pitchFamily="18" charset="0"/>
              </a:rPr>
              <a:t>2.	Assemble Together and Hear what 	the Lord says (Acts 1:4-5)</a:t>
            </a:r>
          </a:p>
          <a:p>
            <a:endParaRPr lang="en-US" sz="4800" b="1" dirty="0">
              <a:latin typeface="Times New Roman" panose="02020603050405020304" pitchFamily="18" charset="0"/>
              <a:cs typeface="Times New Roman" panose="02020603050405020304" pitchFamily="18" charset="0"/>
            </a:endParaRPr>
          </a:p>
          <a:p>
            <a:pPr marL="0" indent="0">
              <a:buNone/>
            </a:pPr>
            <a:r>
              <a:rPr lang="en-US" sz="4800" b="1" dirty="0">
                <a:latin typeface="Times New Roman" panose="02020603050405020304" pitchFamily="18" charset="0"/>
                <a:cs typeface="Times New Roman" panose="02020603050405020304" pitchFamily="18" charset="0"/>
              </a:rPr>
              <a:t>3.	Wait on the Lord (Acts 1:6-7)</a:t>
            </a:r>
          </a:p>
          <a:p>
            <a:endParaRPr lang="en-US" dirty="0"/>
          </a:p>
        </p:txBody>
      </p:sp>
    </p:spTree>
    <p:extLst>
      <p:ext uri="{BB962C8B-B14F-4D97-AF65-F5344CB8AC3E}">
        <p14:creationId xmlns:p14="http://schemas.microsoft.com/office/powerpoint/2010/main" val="3486974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CE284-B35D-2B3B-B9B7-244873AC9607}"/>
              </a:ext>
            </a:extLst>
          </p:cNvPr>
          <p:cNvSpPr>
            <a:spLocks noGrp="1"/>
          </p:cNvSpPr>
          <p:nvPr>
            <p:ph type="title"/>
          </p:nvPr>
        </p:nvSpPr>
        <p:spPr>
          <a:xfrm>
            <a:off x="0" y="365125"/>
            <a:ext cx="12192000" cy="1325563"/>
          </a:xfrm>
        </p:spPr>
        <p:txBody>
          <a:bodyPr>
            <a:normAutofit/>
          </a:bodyPr>
          <a:lstStyle/>
          <a:p>
            <a:r>
              <a:rPr lang="en-US" sz="4000" b="1" dirty="0">
                <a:latin typeface="Times New Roman" panose="02020603050405020304" pitchFamily="18" charset="0"/>
                <a:cs typeface="Times New Roman" panose="02020603050405020304" pitchFamily="18" charset="0"/>
              </a:rPr>
              <a:t>What can Acts 1:1-7 teach us about living as Christians?</a:t>
            </a:r>
          </a:p>
        </p:txBody>
      </p:sp>
      <p:sp>
        <p:nvSpPr>
          <p:cNvPr id="3" name="Content Placeholder 2">
            <a:extLst>
              <a:ext uri="{FF2B5EF4-FFF2-40B4-BE49-F238E27FC236}">
                <a16:creationId xmlns:a16="http://schemas.microsoft.com/office/drawing/2014/main" id="{DD6C1C32-28D6-D2AA-CC31-0BE6F60710CF}"/>
              </a:ext>
            </a:extLst>
          </p:cNvPr>
          <p:cNvSpPr>
            <a:spLocks noGrp="1"/>
          </p:cNvSpPr>
          <p:nvPr>
            <p:ph idx="1"/>
          </p:nvPr>
        </p:nvSpPr>
        <p:spPr>
          <a:xfrm>
            <a:off x="0" y="1825624"/>
            <a:ext cx="12192000" cy="5032375"/>
          </a:xfrm>
        </p:spPr>
        <p:txBody>
          <a:bodyPr>
            <a:normAutofit/>
          </a:bodyPr>
          <a:lstStyle/>
          <a:p>
            <a:pPr marL="0" indent="0">
              <a:buNone/>
            </a:pPr>
            <a:r>
              <a:rPr lang="en-US" sz="4000" b="1" dirty="0">
                <a:latin typeface="Times New Roman" panose="02020603050405020304" pitchFamily="18" charset="0"/>
                <a:cs typeface="Times New Roman" panose="02020603050405020304" pitchFamily="18" charset="0"/>
              </a:rPr>
              <a:t>Believe in what Jesus has done for us.</a:t>
            </a: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Stay in Fellowship with one another.</a:t>
            </a: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Wait on the Lord.</a:t>
            </a:r>
          </a:p>
        </p:txBody>
      </p:sp>
    </p:spTree>
    <p:extLst>
      <p:ext uri="{BB962C8B-B14F-4D97-AF65-F5344CB8AC3E}">
        <p14:creationId xmlns:p14="http://schemas.microsoft.com/office/powerpoint/2010/main" val="1384492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424</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Acts 1:1-7</vt:lpstr>
      <vt:lpstr>The Book of Acts - Overview </vt:lpstr>
      <vt:lpstr>Outline of Today’s Passage</vt:lpstr>
      <vt:lpstr>What can Acts 1:1-7 teach us about living as Christians?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1:1-7</dc:title>
  <dc:creator>Tony Borton</dc:creator>
  <cp:lastModifiedBy>Tony Borton</cp:lastModifiedBy>
  <cp:revision>2</cp:revision>
  <dcterms:created xsi:type="dcterms:W3CDTF">2023-01-04T16:54:04Z</dcterms:created>
  <dcterms:modified xsi:type="dcterms:W3CDTF">2023-01-04T17:50:54Z</dcterms:modified>
</cp:coreProperties>
</file>