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44ABD-CEEC-43CC-2B0E-69116C5ED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9B7C9-30C4-FB20-8115-3D77F673A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2BCBB-69DB-91E8-F98B-DCE74C18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8D321-EBA7-1556-6F1C-1432B5384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55165-35FE-3CC6-800D-85E29F1B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4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AA35-E849-CEA8-FB90-B355009E9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1341D-A3AB-C664-6E04-FEB225645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407BE-0CBA-3D40-CFDF-B3EF3BE2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D21F5-4A0D-73C5-EE61-064F8216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7EED7-0E4D-2135-42FB-81D8FFA54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2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6D3AA0-EF25-B718-5C1F-4356AA981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CD05E-CAE9-D570-530A-F5E6A4F6C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1C205-2AE2-7A2A-4875-2835D4CBB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6F3A8-E3D4-C156-1755-71B8322A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1D0E6-0BE8-3088-AA31-5BBB7F5A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DF444-E208-09ED-04EC-80B28176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FFCC1-ED13-6807-B61D-3D8032E5F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A14B7-ED14-800A-6A50-FC70865D2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D4E3F-4A24-49E0-44EF-287730F7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A94B6-B38B-9307-DB55-6B06A6C6A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6753-387B-C816-08ED-91B8C7A76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756E0-EE28-E549-906B-D36859148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1532A-171C-F2F6-9950-C22683D4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CA145-5568-0616-2057-45E4FE96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8F4D0-3408-188D-10A4-13B3D50B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BADE-1E95-92B8-187E-CAD2539C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4D58B-B778-8F91-7D37-B051FB92C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0B22C-58AF-0F9A-5FD0-749ACDADE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FF00B-2EFA-8436-EF9C-18909BF7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3C8CA-808D-55EA-24DE-1C0F5EC15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4E35E-B052-27F3-42F8-2D434BDD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79F5F-85E1-902D-3B62-E91EB3965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EC39F-143C-87AA-0A25-F3D62FE95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446D3-FF56-089F-6996-B1F273186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9FD77-8767-34D4-7801-757D46CBB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B97BA-074D-95B0-D12B-DCA15D77B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9447E-D9C4-24EC-27BB-DFC27E62F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259D45-4328-F17D-FB8E-D7A3612C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58810-6FA2-EDBA-808D-0D4C494F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1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FF1A-43D9-50E3-EFA8-9B5005116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82424C-9064-0FD9-C073-DCC9B1584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18964A-5B62-1AF2-935A-55F1E82F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A9CE1-D295-F8D7-3A0A-6D835FF78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E88811-093A-E893-A78B-7C630136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B1873-052C-8521-AFFB-7C99E19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80523-65C3-327A-37B2-4F33AEC4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734E-40FA-2B81-B23D-B2B0A305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8111-74C7-1494-0827-CD4F5C470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0D5A9-FAFC-5770-6DF2-15D901A90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E443E-CB47-1859-10C8-1FE41769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B33CF-6323-7CC4-EE89-CFC83FF5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ACA2A-BAD4-2781-E340-97334BA27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A719-6445-680B-CF19-9BA31739B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6CDA0-C5D2-59A5-B37D-77AD08747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24DC3-92C6-61CC-EB99-F55B42278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AA106-2F7D-F25E-D93B-978A39CDA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ED4EB-8F8D-37CB-C8F6-679B7F2C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B1711-19D7-B263-2867-AB75D84F4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7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A4BFF-0D3F-D59E-00E8-08C994B46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163A8-CD23-7ADD-E3B2-1FA730DAA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43729-7AF1-37D8-9102-9C4DD8C47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0CEB-EC03-476F-9150-495B55E65CB5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7B7FF-1566-3B36-517E-1AB0A7137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FD7AE-1FC2-CC57-73FA-4028FB7E0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FC7F0-91B5-42B1-8121-E9262CC48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2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DA95C8-BB00-9FE4-FBAC-0503F9C64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- “So What?”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AA8887-432F-0BDD-053B-F453854B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trust that God will use us as He wishes to fulfill His purposes.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trust that God will use His enemies as He wishes to fulfill His purposes.</a:t>
            </a:r>
          </a:p>
          <a:p>
            <a:pPr marL="0" indent="0">
              <a:buNone/>
            </a:pP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trust that God will use events and circumstances as He wishes to fulfill His purposes.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0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46EF-0F87-7BCD-54AE-291AE6B3E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67A0C-1EEA-640A-8737-030A08EF8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Whom do you trust?</a:t>
            </a:r>
          </a:p>
        </p:txBody>
      </p:sp>
    </p:spTree>
    <p:extLst>
      <p:ext uri="{BB962C8B-B14F-4D97-AF65-F5344CB8AC3E}">
        <p14:creationId xmlns:p14="http://schemas.microsoft.com/office/powerpoint/2010/main" val="19630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Application - “So What?”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- “So What?”</dc:title>
  <dc:creator>Tony Borton</dc:creator>
  <cp:lastModifiedBy>Tony Borton</cp:lastModifiedBy>
  <cp:revision>2</cp:revision>
  <dcterms:created xsi:type="dcterms:W3CDTF">2023-01-30T20:42:57Z</dcterms:created>
  <dcterms:modified xsi:type="dcterms:W3CDTF">2023-02-05T15:45:02Z</dcterms:modified>
</cp:coreProperties>
</file>