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3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4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9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5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9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9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2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5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9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5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FD359-C5BF-4B7C-9E46-75B4DB22594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350C-7F7E-44FB-8FE6-E6073CC0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8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CA0610-8139-6230-40F7-B994D562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321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4:23-31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E33DA4-6405-18AD-12DA-E960B2CC9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14400"/>
            <a:ext cx="9143999" cy="59436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“And being let go, they went to their own </a:t>
            </a:r>
            <a:r>
              <a:rPr lang="en-US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companions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and reported all that the chief priests and elders had said to them. </a:t>
            </a:r>
            <a:r>
              <a:rPr lang="en-US" sz="18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24 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when they heard that, they raised their voice to God with one accord and said: “Lord, You </a:t>
            </a:r>
            <a:r>
              <a:rPr lang="en-US" sz="1800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God, who made heaven and earth and the sea, and all that is in them, </a:t>
            </a:r>
            <a:r>
              <a:rPr lang="en-US" sz="18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25 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 by the mouth of Your servant David have said: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‘Why did the nations rage,</a:t>
            </a:r>
            <a:b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 people plot vain things?</a:t>
            </a:r>
            <a:b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26 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kings of the earth took their stand,</a:t>
            </a:r>
            <a:b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 rulers were gathered together</a:t>
            </a:r>
            <a:b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Against the Lord and against His Christ.’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27 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“For truly against Your holy Servant Jesus, whom You anointed, both Herod and Pontius Pilate, with the Gentiles and the people of Israel, were gathered together </a:t>
            </a:r>
            <a:r>
              <a:rPr lang="en-US" sz="18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28 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do whatever Your hand and Your purpose determined before to be done. </a:t>
            </a:r>
            <a:r>
              <a:rPr lang="en-US" sz="18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29 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Now, Lord, look on their threats, and grant to Your servants that with all boldness they may speak Your word, </a:t>
            </a:r>
            <a:r>
              <a:rPr lang="en-US" sz="1800" b="1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30 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stretching out Your hand to heal, and that signs and wonders may be done through the name of Your holy Servant Jesus.”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31 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when they had prayed, the place where they were assembled together was shaken; and they were all filled with the Holy Spirit, and they spoke the word of God with boldness.”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2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B11D-95F1-DC0C-F6DF-22A36A74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015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W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hen Peter and John were set free, the Church responded by: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46CF-74A9-C844-A0D7-D50F77D0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12350"/>
            <a:ext cx="9143999" cy="564564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Rejoicing (vs. 23-24)</a:t>
            </a:r>
          </a:p>
          <a:p>
            <a:pPr marL="514350" indent="-514350">
              <a:buAutoNum type="arabicPeriod"/>
            </a:pPr>
            <a:endParaRPr lang="en-US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Reckoning (vs. 25-28)</a:t>
            </a:r>
          </a:p>
          <a:p>
            <a:pPr marL="514350" indent="-514350">
              <a:buAutoNum type="arabicPeriod"/>
            </a:pPr>
            <a:endParaRPr lang="en-US" sz="4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Requesting (vs. 29-30)</a:t>
            </a: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4. Receiving/Proclaiming (v. 31)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201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5DE97-A48B-28A1-C3E9-C78665B13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7056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4:23-31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90F3E-021E-ECDB-DABA-F2B5A0399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70563"/>
            <a:ext cx="9143999" cy="60874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Connected (Ephesians 5:1-2)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“Therefore, be imitators of God as dear children. 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 walk in love, as Christ also has loved us and given Himself for us, an offering and a sacrifice to God for a sweet-smelling aroma.”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2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Ready (2 Timothy 2:15)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“Be diligent to present yourself approved to God, a worker who does not need to be ashamed, rightly dividing the word of truth.”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 startAt="3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Bold (Philippians 1:13-14)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“...it has become evident to the whole palace guard, and to all the rest, that my chains are in Christ; 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most of the brethren in the Lord, having become confident by my chains, are much more bold to speak the word without fear.”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7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D034-0BD1-4125-A0B7-B1A8CB9DB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85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“Word” We are to Proclaim?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35A4-72B2-CBFF-9A43-A2EC857C6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68513"/>
            <a:ext cx="9143999" cy="5789486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 delivered to you first of all that which I also received: that Christ died for our sins according to the Scriptures, 4 and that He was buried, and that He rose again the third day according to the Scriptures...”</a:t>
            </a:r>
          </a:p>
          <a:p>
            <a:pPr marL="0" indent="0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15:3-4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421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E86C-90E4-AE1E-5CE6-438E5AD36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366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Contextual Reasons for the New Church’s Sharing of Goods (vs. 32-35)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03B62-0C77-C77A-267F-691825DD0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	Widows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	Impending Kingdom Arrival</a:t>
            </a:r>
          </a:p>
          <a:p>
            <a:pPr marL="0" indent="0">
              <a:buNone/>
            </a:pP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	Christian Charity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5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1D288-C6BA-3710-1A6A-9807CFEA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3852"/>
          </a:xfrm>
        </p:spPr>
        <p:txBody>
          <a:bodyPr/>
          <a:lstStyle/>
          <a:p>
            <a:pPr algn="ctr"/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Advent of Apostolic Authority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6EFF5-7DC3-2EF1-99DB-E27A14F9F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93853"/>
            <a:ext cx="9143999" cy="5964146"/>
          </a:xfrm>
        </p:spPr>
        <p:txBody>
          <a:bodyPr/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Apostolic </a:t>
            </a:r>
            <a:r>
              <a:rPr lang="en-US" sz="28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Authority is based </a:t>
            </a: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Holy Spirit-Powered 	Witness of Jesus’ Resurrection (v. 33)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Apostolic Authority is Recognized (vs. 35-37)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Apostolic Authority is Challenged (vs. 5:1-4)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	Apostolic Authority affirmed by God (vs. 5:5-11)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2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8F29-B1C6-5F2D-7024-43E55254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1165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Benefit of Understanding Apostolic Authority in the New Church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466D5-916E-DDD4-EC2B-44D3722FA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17142"/>
            <a:ext cx="9143999" cy="5840857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We can know that the Church was built on the Holy Spirit-	powered, 	authoritative witness of the Apostles to Jesus’ resurrection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We can know that the Apostles were appointed for a time to be 	foundational stones upon which the church was established, and that we 	are called to follow their example, though we are not apostles.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We are under the Holy Spirit’s authority as members of Jesus’ 	Church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4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26C9-90B7-23E6-8EC2-18F5E162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11404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4:32 – 5:11 	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577EF-5014-6364-0F10-15462FCE1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5640"/>
            <a:ext cx="9144000" cy="5522360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Be of one heart and one soul (Acts 4:32)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Be attentive to the needs of your 	brothers and sisters (Acts 4:34-35)</a:t>
            </a:r>
          </a:p>
          <a:p>
            <a:pPr marL="0" indent="0"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Be open and honest before God and men 	(Acts 5:4)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5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79</TotalTime>
  <Words>751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Acts 4:23-31</vt:lpstr>
      <vt:lpstr>When Peter and John were set free, the Church responded by:</vt:lpstr>
      <vt:lpstr>Acts 4:23-31 Application</vt:lpstr>
      <vt:lpstr>What is the “Word” We are to Proclaim?</vt:lpstr>
      <vt:lpstr>Contextual Reasons for the New Church’s Sharing of Goods (vs. 32-35)</vt:lpstr>
      <vt:lpstr>The Advent of Apostolic Authority</vt:lpstr>
      <vt:lpstr>The Benefit of Understanding Apostolic Authority in the New Church</vt:lpstr>
      <vt:lpstr>Acts 4:32 – 5:11  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4:23-31</dc:title>
  <dc:creator>Tony Borton</dc:creator>
  <cp:lastModifiedBy>Tony Borton</cp:lastModifiedBy>
  <cp:revision>2</cp:revision>
  <dcterms:created xsi:type="dcterms:W3CDTF">2023-06-19T21:41:58Z</dcterms:created>
  <dcterms:modified xsi:type="dcterms:W3CDTF">2023-06-21T19:34:18Z</dcterms:modified>
</cp:coreProperties>
</file>