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5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8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7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8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3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6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9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6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9AE3-14DA-4373-9CBC-DCE9C7A525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70032D-0495-A097-D0B1-436636BC8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61304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5:12-27 Review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Pattern of Growth for the Church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6D1A6-78DF-A4EE-7A52-888D9F495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indent="-5143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Prayer is offered and answered</a:t>
            </a:r>
            <a:endParaRPr lang="en-US" sz="18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Persecution Increases</a:t>
            </a: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Boldness Increases</a:t>
            </a: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 The Church Increases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864F-B320-4FA0-39BA-527F4E179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107878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Points of Emphasis from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03E61-3326-BFD4-3490-67A3EC4DD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 There is a time when CIVIL disobedience is appropriate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Gospel Witness must always be based on the resurrection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It is the resurrection of Jesus Christ that has given us “This Life”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 We have been saved. What else can we do but proclaim Jesus?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0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BBE7-A702-91E5-A2BF-A462202E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04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Last Week’s Application </a:t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(Are you on or off the Porch?)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7A3B-1FB2-E4F8-EAA5-F455883DC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0431"/>
            <a:ext cx="9144000" cy="57175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1.	Opposition may mean you’re in the will of God, not out of it.</a:t>
            </a:r>
          </a:p>
          <a:p>
            <a:pPr marL="0" indent="0">
              <a:buNone/>
            </a:pPr>
            <a:r>
              <a:rPr lang="en-US" b="1" dirty="0"/>
              <a:t>“...He knelt down and prayed, 42 saying, “Father, if it is Your will, take this cup away from Me; nevertheless not My will, but Yours, be done.”</a:t>
            </a:r>
          </a:p>
          <a:p>
            <a:pPr marL="0" indent="0">
              <a:buNone/>
            </a:pPr>
            <a:r>
              <a:rPr lang="en-US" i="1" dirty="0"/>
              <a:t>Luke 22:41-42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	The will of God may set you against popular opinion, not with it.</a:t>
            </a:r>
          </a:p>
          <a:p>
            <a:pPr marL="0" indent="0">
              <a:buNone/>
            </a:pPr>
            <a:r>
              <a:rPr lang="en-US" b="1" dirty="0"/>
              <a:t> “Pilate, therefore, wishing to release Jesus, again called out to them. 21 But they shouted, saying, “Crucify Him, crucify Him!” </a:t>
            </a:r>
          </a:p>
          <a:p>
            <a:pPr marL="0" indent="0">
              <a:buNone/>
            </a:pPr>
            <a:r>
              <a:rPr lang="en-US" i="1" dirty="0"/>
              <a:t>Luke 23:20-21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	Trust God to deliver you both “from,” or “in” suffering.</a:t>
            </a:r>
          </a:p>
          <a:p>
            <a:pPr marL="0" indent="0">
              <a:buNone/>
            </a:pPr>
            <a:r>
              <a:rPr lang="en-US" b="1" dirty="0"/>
              <a:t>“Though He slay me, yet will I trust Him.”</a:t>
            </a:r>
          </a:p>
          <a:p>
            <a:pPr marL="0" indent="0">
              <a:buNone/>
            </a:pPr>
            <a:r>
              <a:rPr lang="en-US" i="1" dirty="0"/>
              <a:t>Job 13:15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2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FCCA-8892-C01F-7E59-43CD8EA9F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4737"/>
          </a:xfrm>
        </p:spPr>
        <p:txBody>
          <a:bodyPr/>
          <a:lstStyle/>
          <a:p>
            <a:pPr algn="ctr"/>
            <a:r>
              <a:rPr lang="en-US" b="1" dirty="0"/>
              <a:t>Acts 5:27-42 Passage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AA917-5BB8-31A7-7005-DFB459C5D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34736"/>
            <a:ext cx="9143999" cy="57232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Confrontation (vs. 27-28)</a:t>
            </a:r>
          </a:p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Counter (vs. 29-32)</a:t>
            </a:r>
          </a:p>
          <a:p>
            <a:pPr marL="514350" indent="-514350">
              <a:buAutoNum type="arabicPeriod" startAt="2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Council (vs. 33-39)</a:t>
            </a:r>
          </a:p>
          <a:p>
            <a:pPr marL="514350" indent="-514350">
              <a:buAutoNum type="arabicPeriod" startAt="3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4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Command (v. 40)</a:t>
            </a:r>
          </a:p>
          <a:p>
            <a:pPr marL="514350" indent="-514350">
              <a:buAutoNum type="arabicPeriod" startAt="4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  The Continuation (vs. 41-42)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365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D62D-E46A-CD3D-FEAA-8DE439C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836"/>
          </a:xfrm>
        </p:spPr>
        <p:txBody>
          <a:bodyPr>
            <a:noAutofit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-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 the Holy Spirit to help you...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E290-6FC9-9608-CA47-CE7C5C52A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8238"/>
            <a:ext cx="9143999" cy="5799761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Courageous –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ebrews 13:6</a:t>
            </a:r>
          </a:p>
          <a:p>
            <a:pPr marL="514350" indent="-514350">
              <a:buAutoNum type="arabicPeriod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Discerning - 1 John 4:1</a:t>
            </a:r>
          </a:p>
          <a:p>
            <a:pPr marL="514350" indent="-514350">
              <a:buAutoNum type="arabicPeriod" startAt="2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Joyful - Philippians 4:4</a:t>
            </a:r>
          </a:p>
          <a:p>
            <a:pPr marL="514350" indent="-514350">
              <a:buAutoNum type="arabicPeriod" startAt="3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  Be Bold - Romans 8:31-32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0154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</TotalTime>
  <Words>318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Acts 5:12-27 Review A Pattern of Growth for the Church</vt:lpstr>
      <vt:lpstr>Additional Points of Emphasis from last week</vt:lpstr>
      <vt:lpstr>Last Week’s Application  (Are you on or off the Porch?)</vt:lpstr>
      <vt:lpstr>Acts 5:27-42 Passage Outline</vt:lpstr>
      <vt:lpstr>Application -Ask the Holy Spirit to help you...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Pattern of Growth for the Church</dc:title>
  <dc:creator>Tony Borton</dc:creator>
  <cp:lastModifiedBy>Tony Borton</cp:lastModifiedBy>
  <cp:revision>2</cp:revision>
  <dcterms:created xsi:type="dcterms:W3CDTF">2023-07-12T16:39:10Z</dcterms:created>
  <dcterms:modified xsi:type="dcterms:W3CDTF">2023-07-12T17:10:23Z</dcterms:modified>
</cp:coreProperties>
</file>