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9" autoAdjust="0"/>
    <p:restoredTop sz="94660"/>
  </p:normalViewPr>
  <p:slideViewPr>
    <p:cSldViewPr snapToGrid="0">
      <p:cViewPr varScale="1">
        <p:scale>
          <a:sx n="93" d="100"/>
          <a:sy n="93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2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7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2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9AE3-14DA-4373-9CBC-DCE9C7A5255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B8D8-BAC7-480C-93F0-EFB160507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FCCA-8892-C01F-7E59-43CD8EA9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134737"/>
          </a:xfrm>
        </p:spPr>
        <p:txBody>
          <a:bodyPr/>
          <a:lstStyle/>
          <a:p>
            <a:pPr algn="ctr"/>
            <a:r>
              <a:rPr lang="en-US" b="1" dirty="0"/>
              <a:t>Review: Acts 5:27-42 Passage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AA917-5BB8-31A7-7005-DFB459C5D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34738"/>
            <a:ext cx="9143999" cy="57232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Confrontation (vs. 27-28)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Counter (vs. 29-32)</a:t>
            </a:r>
          </a:p>
          <a:p>
            <a:pPr marL="514350" indent="-514350">
              <a:buAutoNum type="arabicPeriod" startAt="2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Council (vs. 33-39)</a:t>
            </a:r>
          </a:p>
          <a:p>
            <a:pPr marL="514350" indent="-514350">
              <a:buAutoNum type="arabicPeriod" startAt="3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Command (v. 40)</a:t>
            </a:r>
          </a:p>
          <a:p>
            <a:pPr marL="514350" indent="-514350">
              <a:buAutoNum type="arabicPeriod" startAt="4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5.   The Continuation (vs. 41-42)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365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D62D-E46A-CD3D-FEAA-8DE439C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0" y="1"/>
            <a:ext cx="12192000" cy="78083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Week’s Application -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 the Holy Spirit to help you...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E290-6FC9-9608-CA47-CE7C5C52A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58240"/>
            <a:ext cx="9143999" cy="5799761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 Courageous – Hebrews 13:6</a:t>
            </a:r>
          </a:p>
          <a:p>
            <a:pPr marL="514350" indent="-514350">
              <a:buAutoNum type="arabicPeriod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 Discerning - 1 John 4:1</a:t>
            </a:r>
          </a:p>
          <a:p>
            <a:pPr marL="514350" indent="-514350">
              <a:buAutoNum type="arabicPeriod" startAt="2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 Joyful - Philippians 4:4</a:t>
            </a:r>
          </a:p>
          <a:p>
            <a:pPr marL="514350" indent="-514350">
              <a:buAutoNum type="arabicPeriod" startAt="3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4.   Be Bold - Romans 8:31-32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0154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AC16-9013-8106-16AF-87E85D49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9965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6:1-7 “The (Real) Magnificent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98FB-D47D-0F96-9E98-38EAE44B6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0706"/>
            <a:ext cx="9144000" cy="5707293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“Now in those days, when the number of the disciples was multiplying, there arose a complaint against the Hebrews by the Hellenists, because their widows were neglected in the daily distribution. 2 Then the twelve summoned the multitude of the disciples and said, “It is not desirable that we should leave the word of God and serve tables. 3 Therefore, brethren, seek out from among you seven men of good reputation, full of the Holy Spirit and wisdom, whom we may appoint over this business; 4 but we will give ourselves continually to prayer and to the ministry of the word.”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And the saying pleased the whole multitude. And they chose Stephen, a man full of faith and the Holy Spirit, and Philip, Prochorus, Nicanor, Timon, Parmenas, and Nicolas, a proselyte from Antioch, 6 whom they set before the apostles; and when they had prayed, they laid hands on them.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Then the word of God spread, and the number of the disciples multiplied greatly in Jerusalem, and a great many of the priests were obedient to the faith.”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3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E1E3-4AC6-2B2B-A752-16B5B85B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1165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ow God worked to bring about His Church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16A0C-09B6-B952-1C15-3813E0202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04126"/>
            <a:ext cx="9143999" cy="595387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Alexander forced Greek to be spoken throughout the 	empire.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The Romans build roads all over the empire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God works miracles to establish the gospel in Jerusalem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	God uses a dispute within the new church to spread the 	gospel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7BD-0BE6-7B89-6D2B-CA7AEDEB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2207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6:1-7 Passage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C7E5-CB1C-BFE0-3C66-67C97C827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76044"/>
            <a:ext cx="9143999" cy="58819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Dispute (Acts 6:1-2)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Resolution (Acts 6:3-4)</a:t>
            </a:r>
          </a:p>
          <a:p>
            <a:pPr marL="514350" indent="-514350">
              <a:buAutoNum type="arabicPeriod" startAt="2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Choosing (Acts 6:5-6)</a:t>
            </a:r>
          </a:p>
          <a:p>
            <a:pPr marL="514350" indent="-514350">
              <a:buAutoNum type="arabicPeriod" startAt="3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  The Church and the Gospel Thrives (Acts 6:7)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210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A7D8-9F72-6B1B-2EC6-2ABE02D1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111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558EB-F9A1-7FEF-B603-7F905624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3303"/>
            <a:ext cx="9143999" cy="598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God that He has a plan and that His plan will come to     	be.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Jeremiah 29:11 – “For I know the thoughts that I think toward you, says the Lord, thoughts of peace and not of evil, to give you a future and a hope.”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8:28 – “And we know that all things work together for good to those who love God, to those who are the called according to His purpose.”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God that you have a role in fulfilling His plan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2:10 – “For we are His workmanship, created in Christ Jesus for good works, which God prepared beforehand that we should walk in them.”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go and rest in God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11:28-30 – “Come to Me, all you who labor and are heavy laden, and I will give you rest. 29 Take My yoke upon you and learn from Me, for I am gentle and lowly in heart, and you will find rest for your souls. 30 For My yoke is easy and My burden is light.”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5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43</TotalTime>
  <Words>595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Review: Acts 5:27-42 Passage Outline</vt:lpstr>
      <vt:lpstr>Last Week’s Application -Ask the Holy Spirit to help you...</vt:lpstr>
      <vt:lpstr>Acts 6:1-7 “The (Real) Magnificent Seven</vt:lpstr>
      <vt:lpstr>How God worked to bring about His Church</vt:lpstr>
      <vt:lpstr>Acts 6:1-7 Passage Outline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2</cp:revision>
  <dcterms:created xsi:type="dcterms:W3CDTF">2023-07-20T15:30:52Z</dcterms:created>
  <dcterms:modified xsi:type="dcterms:W3CDTF">2023-07-20T16:14:17Z</dcterms:modified>
</cp:coreProperties>
</file>