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56" r:id="rId3"/>
    <p:sldId id="284" r:id="rId4"/>
    <p:sldId id="283" r:id="rId5"/>
    <p:sldId id="285" r:id="rId6"/>
    <p:sldId id="286" r:id="rId7"/>
    <p:sldId id="287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5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7B9A-394F-4F36-9C84-EABC532C4E0A}" type="datetimeFigureOut">
              <a:rPr lang="en-US" smtClean="0"/>
              <a:t>8/27/23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F0E0-1E7F-45FE-B733-E5351B6D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7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7B9A-394F-4F36-9C84-EABC532C4E0A}" type="datetimeFigureOut">
              <a:rPr lang="en-US" smtClean="0"/>
              <a:t>8/27/23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F0E0-1E7F-45FE-B733-E5351B6D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59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7B9A-394F-4F36-9C84-EABC532C4E0A}" type="datetimeFigureOut">
              <a:rPr lang="en-US" smtClean="0"/>
              <a:t>8/27/23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F0E0-1E7F-45FE-B733-E5351B6D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1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7B9A-394F-4F36-9C84-EABC532C4E0A}" type="datetimeFigureOut">
              <a:rPr lang="en-US" smtClean="0"/>
              <a:t>8/27/23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F0E0-1E7F-45FE-B733-E5351B6D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1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7B9A-394F-4F36-9C84-EABC532C4E0A}" type="datetimeFigureOut">
              <a:rPr lang="en-US" smtClean="0"/>
              <a:t>8/27/23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F0E0-1E7F-45FE-B733-E5351B6D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2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7B9A-394F-4F36-9C84-EABC532C4E0A}" type="datetimeFigureOut">
              <a:rPr lang="en-US" smtClean="0"/>
              <a:t>8/27/23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F0E0-1E7F-45FE-B733-E5351B6D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7B9A-394F-4F36-9C84-EABC532C4E0A}" type="datetimeFigureOut">
              <a:rPr lang="en-US" smtClean="0"/>
              <a:t>8/27/23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F0E0-1E7F-45FE-B733-E5351B6D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7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7B9A-394F-4F36-9C84-EABC532C4E0A}" type="datetimeFigureOut">
              <a:rPr lang="en-US" smtClean="0"/>
              <a:t>8/27/23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F0E0-1E7F-45FE-B733-E5351B6D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7B9A-394F-4F36-9C84-EABC532C4E0A}" type="datetimeFigureOut">
              <a:rPr lang="en-US" smtClean="0"/>
              <a:t>8/27/23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F0E0-1E7F-45FE-B733-E5351B6D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7B9A-394F-4F36-9C84-EABC532C4E0A}" type="datetimeFigureOut">
              <a:rPr lang="en-US" smtClean="0"/>
              <a:t>8/27/23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F0E0-1E7F-45FE-B733-E5351B6D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3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7B9A-394F-4F36-9C84-EABC532C4E0A}" type="datetimeFigureOut">
              <a:rPr lang="en-US" smtClean="0"/>
              <a:t>8/27/23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F0E0-1E7F-45FE-B733-E5351B6D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5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67B9A-394F-4F36-9C84-EABC532C4E0A}" type="datetimeFigureOut">
              <a:rPr lang="en-US" smtClean="0"/>
              <a:t>8/27/23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BF0E0-1E7F-45FE-B733-E5351B6D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6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BB004-0942-3268-427F-8EF0A5473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682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6:8-15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90094-7B7D-9183-0946-78D9FC400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75722"/>
            <a:ext cx="9143999" cy="5982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“And Stephen, full of </a:t>
            </a:r>
            <a:r>
              <a:rPr lang="en-US" sz="26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faith and power, did great wonders and signs among the people. </a:t>
            </a:r>
            <a:r>
              <a:rPr lang="en-US" sz="26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9 </a:t>
            </a:r>
            <a:r>
              <a:rPr lang="en-US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Then there arose some from what is called the Synagogue of the Freedmen (Cyrenians, Alexandrians, and those from Cilicia and Asia), disputing with Stephen. </a:t>
            </a:r>
            <a:r>
              <a:rPr lang="en-US" sz="26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10 </a:t>
            </a:r>
            <a:r>
              <a:rPr lang="en-US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 they were not able to resist the wisdom and the Spirit by which he spoke. </a:t>
            </a:r>
            <a:r>
              <a:rPr lang="en-US" sz="26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11 </a:t>
            </a:r>
            <a:r>
              <a:rPr lang="en-US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Then they secretly induced men to say, “We have heard him speak blasphemous words against Moses and God.” </a:t>
            </a:r>
            <a:r>
              <a:rPr lang="en-US" sz="26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12 </a:t>
            </a:r>
            <a:r>
              <a:rPr lang="en-US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they stirred up the people, the elders, and the scribes; and they came upon </a:t>
            </a:r>
            <a:r>
              <a:rPr lang="en-US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him,</a:t>
            </a:r>
            <a:r>
              <a:rPr lang="en-US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seized him, and brought </a:t>
            </a:r>
            <a:r>
              <a:rPr lang="en-US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him</a:t>
            </a:r>
            <a:r>
              <a:rPr lang="en-US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to the council. </a:t>
            </a:r>
            <a:r>
              <a:rPr lang="en-US" sz="26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13 </a:t>
            </a:r>
            <a:r>
              <a:rPr lang="en-US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They also set up false witnesses who said, “This man does not cease to speak blasphemous words against this holy place and the law; </a:t>
            </a:r>
            <a:r>
              <a:rPr lang="en-US" sz="26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14 </a:t>
            </a:r>
            <a:r>
              <a:rPr lang="en-US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 we have heard him say that this Jesus of Nazareth will destroy this place and change the customs which Moses delivered to us.” </a:t>
            </a:r>
            <a:r>
              <a:rPr lang="en-US" sz="26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15 </a:t>
            </a:r>
            <a:r>
              <a:rPr lang="en-US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all who sat in the council, looking steadfastly at him, saw his face as the face of an angel.”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4164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2255A40-BC6C-058D-4871-2C5B74155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4231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Jesus’ Agenda for His Church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E97D77-90A6-49AE-276E-D62C42C2E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2815"/>
            <a:ext cx="9144000" cy="5352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“But you shall receive power when the Holy Spirit has come upon you; and you shall be witnesses to Me in Jerusalem, and in all Judea and Samaria, and to the end of the earth.” – Acts 1:8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66456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D234D-EE9C-8056-ECA7-915B834E7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2899"/>
          </a:xfrm>
        </p:spPr>
        <p:txBody>
          <a:bodyPr>
            <a:noAutofit/>
          </a:bodyPr>
          <a:lstStyle/>
          <a:p>
            <a:pPr algn="ctr"/>
            <a:r>
              <a:rPr lang="en-US" sz="4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Holy Spirit’s </a:t>
            </a:r>
            <a:r>
              <a:rPr lang="en-US" sz="4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Strategy</a:t>
            </a:r>
            <a:r>
              <a:rPr lang="en-US" sz="4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Spreading the Gospel to the World</a:t>
            </a:r>
            <a:endParaRPr lang="en-US" sz="4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C81AC-4CC8-0C6E-9EE3-503568B34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432788"/>
            <a:ext cx="9143999" cy="5265962"/>
          </a:xfrm>
        </p:spPr>
        <p:txBody>
          <a:bodyPr>
            <a:normAutofit/>
          </a:bodyPr>
          <a:lstStyle/>
          <a:p>
            <a:pPr marL="514350" marR="0" indent="-51435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(Acts 6:1-6) Use a church dispute to bring about the spread of the gospel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2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(Acts 6:7) Use a humble, unlikely man to expand the gospel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2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(Acts 6:8) Use signs and wonders to capture the people’s attention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2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(Acts 6:9-10) Uses Saul’s synagogue to spread the Word of Christ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8254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1CE9F5-F3E2-DB95-8E21-C0454F3DD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275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Result of the Holy Spirit’s Plan</a:t>
            </a: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28C12C-C1E8-7994-BADD-8E5F07E84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86318"/>
            <a:ext cx="9143999" cy="5871681"/>
          </a:xfrm>
        </p:spPr>
        <p:txBody>
          <a:bodyPr>
            <a:norm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Some from the Synagogue of the Freedmen are saved and take their message back home.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Examples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2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Acts 11:20 -- “But some of them were men from Cyprus and Cyrene, who, when they had come to Antioch, spoke to the Hellenists, preaching the Lord Jesus.”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2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 Acts 13:1-3  -- 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“Now in the church that was at Antioch there were certain prophets and teachers: Barnabas, Simeon who was called Niger, Lucius of Cyrene, Manaen who had been brought up with Herod the tetrarch, and Saul. </a:t>
            </a:r>
            <a:r>
              <a:rPr lang="en-US" sz="24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they ministered to the Lord and fasted, the Holy Spirit said, “Now separate to Me Barnabas and Saul for the work to which I have called them.” </a:t>
            </a:r>
            <a:r>
              <a:rPr lang="en-US" sz="24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3 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Then, having fasted and prayed, and laid hands on them, they sent 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away.”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8857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04CD2-2A71-B40A-4604-C70DE0362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91110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Satan’s Strategy to Crush the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D3EBE-5640-A604-2DE3-695A3695A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34948"/>
            <a:ext cx="9143999" cy="5845996"/>
          </a:xfrm>
        </p:spPr>
        <p:txBody>
          <a:bodyPr>
            <a:norm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 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(Acts 6:11-14) Confuse the Issue (Lie)</a:t>
            </a:r>
            <a:endParaRPr lang="en-US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“Then they secretly induced men to say, “We have heard him speak blasphemous words against Moses and God.” </a:t>
            </a:r>
            <a:r>
              <a:rPr lang="en-US" sz="20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12 </a:t>
            </a:r>
            <a:r>
              <a:rPr lang="en-US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they stirred up the people, the elders, and the scribes; and they came upon </a:t>
            </a:r>
            <a:r>
              <a:rPr lang="en-US" sz="20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him,</a:t>
            </a:r>
            <a:r>
              <a:rPr lang="en-US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seized him, and brought </a:t>
            </a:r>
            <a:r>
              <a:rPr lang="en-US" sz="20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</a:t>
            </a:r>
            <a:r>
              <a:rPr lang="en-US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to the council. </a:t>
            </a:r>
            <a:r>
              <a:rPr lang="en-US" sz="20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13 </a:t>
            </a:r>
            <a:r>
              <a:rPr lang="en-US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 also set up false witnesses who said, “This man does not cease to speak blasphemous words against this holy place and the law; </a:t>
            </a:r>
            <a:r>
              <a:rPr lang="en-US" sz="20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14 </a:t>
            </a:r>
            <a:r>
              <a:rPr lang="en-US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we have heard him say that this Jesus of Nazareth will destroy this place and change the customs which Moses delivered to us.”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2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</a:t>
            </a:r>
            <a:r>
              <a:rPr lang="en-US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(Acts 7:57-60) Cancel the Threat </a:t>
            </a:r>
            <a:endParaRPr lang="en-US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“Then they cried out with a loud voice, stopped their ears, and ran at him with one accord; </a:t>
            </a:r>
            <a:r>
              <a:rPr lang="en-US" sz="20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58 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they cast 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him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out of the city and stoned 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him.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And the witnesses laid down their clothes at the feet of a young man named Saul. </a:t>
            </a:r>
            <a:r>
              <a:rPr lang="en-US" sz="20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59 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they stoned Stephen as he was calling on 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God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and saying, “Lord Jesus, receive my spirit.” </a:t>
            </a:r>
            <a:r>
              <a:rPr lang="en-US" sz="20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60 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Then he knelt down and cried out with a loud voice, “Lord, do not charge them with this sin.” And when he had said this, he fell asleep.”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1950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32ACF-3924-7CDA-8D55-94B10DCCF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" y="143838"/>
            <a:ext cx="9144000" cy="681037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 Week’s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73B21-7A3B-A123-7B42-108E7E4F2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119882"/>
            <a:ext cx="9143999" cy="5738117"/>
          </a:xfrm>
        </p:spPr>
        <p:txBody>
          <a:bodyPr>
            <a:normAutofit/>
          </a:bodyPr>
          <a:lstStyle/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God has always and always will use circumstances and people to accomplish His will</a:t>
            </a:r>
          </a:p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2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You can trust God’s sovereignty no matter how things appear</a:t>
            </a:r>
          </a:p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2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Yield to God and He will use you.</a:t>
            </a:r>
          </a:p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2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 This all means that you can trust the Lord and rest in Him.</a:t>
            </a:r>
          </a:p>
        </p:txBody>
      </p:sp>
    </p:spTree>
    <p:extLst>
      <p:ext uri="{BB962C8B-B14F-4D97-AF65-F5344CB8AC3E}">
        <p14:creationId xmlns:p14="http://schemas.microsoft.com/office/powerpoint/2010/main" val="64568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3D14B-2732-E931-6EA8-369E72B1F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" y="195209"/>
            <a:ext cx="9144000" cy="57535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of Today’s Passage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C4C7B-F354-071E-DA95-2A086EA93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239" y="1078788"/>
            <a:ext cx="7952198" cy="5584003"/>
          </a:xfrm>
        </p:spPr>
        <p:txBody>
          <a:bodyPr>
            <a:norm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The Empowerment	Acts 6:15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The Pivot	</a:t>
            </a:r>
            <a:r>
              <a:rPr lang="en-US" sz="32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Acts 7:1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The Remediation		Acts 7:2-50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The Confrontation		Acts 7:51-53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The Martyr			Acts 7:54-60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239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0D088-FA13-C25C-E639-734B24209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6580"/>
            <a:ext cx="9144000" cy="780836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44036-5510-2108-BC46-0292AEB12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2769"/>
            <a:ext cx="9144000" cy="525523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 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Wait Patiently on the Lord    </a:t>
            </a:r>
            <a:r>
              <a:rPr lang="en-US" sz="32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Luke 12:12</a:t>
            </a:r>
            <a:endParaRPr lang="en-US" sz="32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Know the Word  		          </a:t>
            </a:r>
            <a:r>
              <a:rPr lang="en-US" sz="32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- 2 Timothy 2:15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 Boldly Speak the Truth          </a:t>
            </a:r>
            <a:r>
              <a:rPr lang="en-US" sz="32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Ephesians 4:14-15</a:t>
            </a:r>
            <a:endParaRPr lang="en-US" sz="20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 Trust in His Will for Your Life – and Death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 - Psalm 27:1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011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262</TotalTime>
  <Words>885</Words>
  <Application>Microsoft Macintosh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Acts 6:8-15</vt:lpstr>
      <vt:lpstr>Jesus’ Agenda for His Church</vt:lpstr>
      <vt:lpstr>The Holy Spirit’s Strategy of Spreading the Gospel to the World</vt:lpstr>
      <vt:lpstr>The Result of the Holy Spirit’s Plan</vt:lpstr>
      <vt:lpstr>Satan’s Strategy to Crush the Gospel</vt:lpstr>
      <vt:lpstr>Last Week’s Application</vt:lpstr>
      <vt:lpstr>Outline of Today’s Passage</vt:lpstr>
      <vt:lpstr>Application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Acts 6:8-15</dc:title>
  <dc:creator>Tony Borton</dc:creator>
  <cp:lastModifiedBy>Carolyn Morford</cp:lastModifiedBy>
  <cp:revision>5</cp:revision>
  <dcterms:created xsi:type="dcterms:W3CDTF">2023-08-26T23:14:36Z</dcterms:created>
  <dcterms:modified xsi:type="dcterms:W3CDTF">2023-08-27T18:05:32Z</dcterms:modified>
</cp:coreProperties>
</file>