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9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3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2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7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0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5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3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6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4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4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6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83A7-8963-45AA-827B-1F6AAFFC9FC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CF65-0E4D-4A25-86C5-3A80D9A06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4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EDCD6-0E73-5AA9-9998-5E38E20A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Phases of Saul’s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5B3CD-F26C-27CA-09E2-0CAEEF440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25266"/>
            <a:ext cx="9144000" cy="3875484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7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Conviction of Sin - Belief (9:1-9)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7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	Understanding of who Christ is and why that matters 	(9:10-19)</a:t>
            </a:r>
          </a:p>
          <a:p>
            <a:pPr marL="0" indent="0">
              <a:buNone/>
            </a:pP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Confession and proclamation of Christ’s supremacy 	and Paul’s personal faith (9:20-31)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6D72C4-E779-4195-8692-E265C5618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33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9:1-19 Application Points/Questions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8790F8-731A-896F-D330-D5EBFD821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23720"/>
            <a:ext cx="9143999" cy="5734280"/>
          </a:xfrm>
        </p:spPr>
        <p:txBody>
          <a:bodyPr/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“Have I been convicted of my sin?” (Truly? </a:t>
            </a:r>
            <a:r>
              <a:rPr lang="en-US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 	</a:t>
            </a: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my full belief in who Jesus is and what He has 	done for me?)</a:t>
            </a:r>
            <a:endParaRPr lang="en-US" sz="1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Am I a disciple? (Have I identified with the crucified 	and resurrected Christ? Am I listening to and 	obeying the Holy Spirit?)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08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95FF-E5D3-BDC9-C932-0587FCA2D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83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Paul Proclaimed </a:t>
            </a:r>
            <a:b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(4 Core Doctrinal Truths revealed at the time of his conversion)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79447-4773-76F5-7272-65E30ABF4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94544"/>
            <a:ext cx="9143999" cy="5573729"/>
          </a:xfrm>
        </p:spPr>
        <p:txBody>
          <a:bodyPr/>
          <a:lstStyle/>
          <a:p>
            <a:pPr marL="914400" lvl="1" indent="-457200">
              <a:buAutoNum type="arabicPeriod"/>
            </a:pP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We are saved by Grace 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	(Acts 9:1-4) ► (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Ephesians 2:1-10)</a:t>
            </a:r>
          </a:p>
          <a:p>
            <a:pPr marL="914400" lvl="1" indent="-457200">
              <a:buAutoNum type="arabi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914400" lvl="1" indent="-457200">
              <a:buAutoNum type="arabicPeriod" startAt="2"/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Jesus is the Son of God 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(see Acts 9:20) ► (Colossians 1:13-17) </a:t>
            </a:r>
          </a:p>
          <a:p>
            <a:pPr marL="914400" lvl="1" indent="-457200">
              <a:buAutoNum type="arabicPeriod" startAt="2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	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Only those who believe in the Lord Jesus Christ are His people.</a:t>
            </a:r>
          </a:p>
          <a:p>
            <a:pPr marL="457200" lvl="1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(Acts 9:5) ► (Philippians 3:7-9)</a:t>
            </a:r>
          </a:p>
          <a:p>
            <a:pPr marL="457200" lvl="1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914400" lvl="1" indent="-457200">
              <a:buAutoNum type="arabicPeriod" startAt="4"/>
            </a:pP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We (His people) are the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Body of Christ 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(Acts 9:4-5) ► (1 Corinthians 12:12-14)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332A33-EB4C-56AD-4718-97C1736B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23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Application/Encouragement for Today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D9AE2E-D9C8-9F32-2621-C0CC45DA5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92367"/>
            <a:ext cx="9143999" cy="59656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 a disciple of Jesus, be conformed to His image...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8:29 </a:t>
            </a:r>
            <a:r>
              <a:rPr lang="en-US" b="1" dirty="0"/>
              <a:t>-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“For those whom He foreknew, He also predestined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become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conformed to the image of His Son...”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Ephesians 4:23-24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“...lay aside the old self, which is being corrupted in accordance with the lusts of deceit, 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23 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that you be renewed in the spirit of your mind, 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24 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 put on the new self, which in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likeness of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God has been created in righteousness and holiness of the truth.”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This should be our #1 aim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566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</TotalTime>
  <Words>324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3 Phases of Saul’s Transformation</vt:lpstr>
      <vt:lpstr>Acts 9:1-19 Application Points/Questions</vt:lpstr>
      <vt:lpstr>What Paul Proclaimed  (4 Core Doctrinal Truths revealed at the time of his conversion)</vt:lpstr>
      <vt:lpstr>Application/Encouragement for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Phases of Saul’s Transformation</dc:title>
  <dc:creator>Tony Borton</dc:creator>
  <cp:lastModifiedBy>Tony Borton</cp:lastModifiedBy>
  <cp:revision>2</cp:revision>
  <dcterms:created xsi:type="dcterms:W3CDTF">2023-10-19T17:55:52Z</dcterms:created>
  <dcterms:modified xsi:type="dcterms:W3CDTF">2023-10-19T18:52:24Z</dcterms:modified>
</cp:coreProperties>
</file>