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9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2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1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3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0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2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9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5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6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1335-F379-46C9-8EC7-5FC09AF69562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F3C52-18B8-4092-9CA8-DD05E1EC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5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F2259-0E96-525E-AB54-F3BF8D6A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“Who, Me?”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A8FEB-46C9-CBF9-75BB-D2C0F8F01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“...but sanctify Christ as Lord in your hearts, always 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being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ready to make a defense to everyone who asks you to give an account for the hope that is in you, yet with gentleness and reverence.”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-1 Peter 3:15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333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E6FC-975E-BFF2-0DCA-42D370B4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in its Simplest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DF3D9-4D66-3A52-A324-7A957853A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“For I delivered to you as of first importance what I also received, that Christ died for our sins according to the Scriptures, </a:t>
            </a:r>
            <a:r>
              <a:rPr lang="en-US" sz="3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that He was buried, and that He was raised on the third day according to the Scriptures.”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1 Corinthians 15:3-4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180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CCFB-8896-7BA0-360A-AF78A1CD4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Roman Road to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B3346-BEB6-3913-C594-7DF9042E4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“...for all have sinned and fall short of the glory of God...”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6:23a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“For the wages of sin is death...”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6:23b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“...the free gift of God is eternal life in Christ Jesus our Lord.”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5:8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“But God demonstrates His own love toward us, in that while we were yet sinners, Christ died for us.”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10:9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“...if you confess with your mouth Jesus 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Lord, and believe in your heart that God raised Him from the dead, you will be saved...”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Romans 5:1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– “Therefore, having been justified by faith, we have peace with God through our Lord Jesus Christ...”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0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DB898-0F6F-A681-6435-F9AE42F4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 You Believe?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AE07A-F47F-7F95-0E33-EDE8C5692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“For everyone who calls on the name of the Lord shall be saved.”</a:t>
            </a:r>
          </a:p>
          <a:p>
            <a:pPr marL="0" indent="0" algn="ctr">
              <a:buNone/>
            </a:pPr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- Romans 10:13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49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261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“Who, Me?”</vt:lpstr>
      <vt:lpstr>The Gospel in its Simplest Form</vt:lpstr>
      <vt:lpstr>The Roman Road to Salvation</vt:lpstr>
      <vt:lpstr>Do You Believe?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“Who, Me?”</dc:title>
  <dc:creator>Tony Borton</dc:creator>
  <cp:lastModifiedBy>Tony Borton</cp:lastModifiedBy>
  <cp:revision>1</cp:revision>
  <dcterms:created xsi:type="dcterms:W3CDTF">2023-03-11T17:49:30Z</dcterms:created>
  <dcterms:modified xsi:type="dcterms:W3CDTF">2023-03-11T18:09:38Z</dcterms:modified>
</cp:coreProperties>
</file>