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E1F1-71BA-92AB-94AC-356AD34FC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7C9AD-D702-1E78-14A5-EA8CECA5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F624B-7AEF-D45E-4E66-2A4F9A5B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271BC-2F89-5B8C-87D7-66131F65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9AE34-BBF3-9380-D939-5C07F1D8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9893-39B7-0A34-6AFA-02A38200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AF2C5-ACE3-DFAC-3856-F3EB1924F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0389C-218F-E7FC-9006-AD8A4DB6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DA90F-640F-C7F7-DB23-99524BAC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4F480-7FA6-383C-8D8C-651B5AFD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88D11E-4CC9-0DE4-D8CB-AB0443BF4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6E706-A252-9499-E7DA-FBD21808D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FEC2-5D86-48B8-0ECB-464DCEDC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90732-70BF-6271-5CF0-8609DDF4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B56B1-59F6-95E6-1491-CEEDB287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A74A-D233-E1F4-993B-1BE2920C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0B7C-35C5-06FD-C21B-EC08BBB5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BBA4E-935E-90C4-DDE7-57BFCF25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2E8B5-EA02-B4CF-E54B-380889A7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5302F-4881-8DE1-0B29-08A4D2A5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EB4-D65C-03B2-B667-9CC5A33D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F3FD1-C92E-11DF-F248-F8A069D53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930F-9534-185F-41AB-AFD4BF04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27A9-D1DD-F990-8C7C-DC667B11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823DF-1EBE-A671-7ED0-2D59EF4D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2FF8-F04D-F959-CC15-4FD08491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0E19-BCC4-2CD3-A3C4-CFE4FF496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2B845-5E39-3E51-8858-717257582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4D40B-078B-B006-F001-F3E653F3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508A8-C1A1-2DDC-2908-242609C5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35662-EC8F-DA63-BECC-4E2A2169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6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9A53-EB46-4333-EAFC-6980F7BD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8F465-75CC-386E-6F50-5DCF299D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8518-ADE1-CA78-90FA-4639E0407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04E2F-B198-C98D-E4F3-0EAFE93F7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58247-FE4D-8C60-7FF1-CB6C7A90E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C570C-DA0B-57E1-F4CC-C57F533C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1B051-2B86-D242-9D0E-70CB16F7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0833C-D098-54E4-66E7-25719C45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3045-CB49-9B42-5AF7-3B102727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EA4B0-C2B0-0781-4076-9CD33CB7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9F969-E0F5-C242-4018-AB35F980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A3DD0-732C-CE1D-96F7-9662D4C7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5E3C9-AF8C-6A67-4975-DC3531DB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08D1B-3CE2-1F95-AEAA-40A65872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FEE32-4943-88A0-E102-7DBAA62A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061E-F1FC-F85F-0039-6D9CB78A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B1AFA-BE1F-58BB-5EF0-9F9EE418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6459A-EE9C-2104-5C73-E9DE2D3E2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64FA6-0EC1-01DB-A3A3-54ABF04B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88B55-65CB-4AAB-5DDD-7EA36A2A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66060-64B1-FD9D-BEB8-27AB319A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0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93A3-B204-E63B-C5C8-28617452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1338A-245A-7677-2845-055931C1B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17EC7-B88E-A799-594E-EF43B99D8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1DD6B-CA23-531C-0C16-E7BD348C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1A1C5-AFF1-2EA0-1941-ADEFF84D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A15C-E12A-FAAA-F5B5-7A25B4C3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7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C3E42-8F8E-82E5-F6EC-51A6F107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7B27-3AE5-D142-3C69-725AA3FCD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3B738-12B9-16D4-7DE9-B872C2008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9736-483D-40B3-A209-EAE79B26AA97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C950-646F-D50E-F057-B0738967B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4AB03-48F2-2169-02E6-1B6D5E052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329C-E6EB-4454-9E7A-71EACC30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3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3FD6C8-608D-8988-6DD6-FEDA9C4C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440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Elements of Apostolic Preaching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C93B32-0DF1-DDCC-B03D-0AF41255B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4410"/>
            <a:ext cx="12192000" cy="586359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announcement that the age of fulfilment has arrived 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account of the ministry, death, and triumph of Jesus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citation of Old Testament scriptures whose fulfilment in these events proves Jesus to be the one to whom they pointed forward/A statement of eye-witness testimony</a:t>
            </a:r>
          </a:p>
          <a:p>
            <a:pPr marL="514350" indent="-514350">
              <a:buAutoNum type="arabicPeriod"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call to repentance.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0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A820B-6912-D176-62FA-5F0946386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583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2:37-41, 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4C43-7ABE-5387-7568-B9F6B6673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4430"/>
            <a:ext cx="12192000" cy="5703569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“Now when they heard 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they were pierced to the heart, and said to Peter and the rest of the apostles, “Brethren, what shall we do?” </a:t>
            </a:r>
            <a:r>
              <a:rPr lang="en-US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38 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Peter 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said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to them, “Repent, and each of you be baptized in the name of Jesus Christ for the forgiveness of your sins; and you will receive the gift of the Holy Spirit. </a:t>
            </a:r>
            <a:r>
              <a:rPr lang="en-US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39 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 the promise is for you and your children and for all who are far off, as many as the Lord our God will call to Himself.” </a:t>
            </a:r>
            <a:r>
              <a:rPr lang="en-US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40 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with many other words he solemnly testified and kept on exhorting them, saying, “Be saved from this perverse generation!” </a:t>
            </a:r>
            <a:r>
              <a:rPr lang="en-US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41 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then, those who had received his word were baptized; and that day there were added about three thousand souls.”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162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4065-5F52-F259-7A81-03649FDC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010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Aspects of Salvation in Acts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CBAE-8388-09EE-9848-BB2998DD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4430"/>
            <a:ext cx="12192000" cy="5703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Miraculous Moment – Belief </a:t>
            </a: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(“Cut to the heart”) Acts 2:37</a:t>
            </a:r>
          </a:p>
          <a:p>
            <a:pPr marL="0" indent="0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Intention – What shall we do? </a:t>
            </a: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Acts 2:37-38</a:t>
            </a:r>
          </a:p>
          <a:p>
            <a:pPr marL="0" indent="0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 Result – 3 Thousand Acts 2:41 </a:t>
            </a:r>
          </a:p>
          <a:p>
            <a:pPr marL="0" indent="0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Lord added daily... Acts 2:47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0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4 Elements of Apostolic Preaching</vt:lpstr>
      <vt:lpstr>Acts 2:37-41, 47</vt:lpstr>
      <vt:lpstr>3 Aspects of Salvation in Acts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Elements of Apostolic Preaching</dc:title>
  <dc:creator>Tony Borton</dc:creator>
  <cp:lastModifiedBy>Tony Borton</cp:lastModifiedBy>
  <cp:revision>1</cp:revision>
  <dcterms:created xsi:type="dcterms:W3CDTF">2023-03-23T17:09:48Z</dcterms:created>
  <dcterms:modified xsi:type="dcterms:W3CDTF">2023-03-23T17:43:21Z</dcterms:modified>
</cp:coreProperties>
</file>