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24" d="100"/>
          <a:sy n="124" d="100"/>
        </p:scale>
        <p:origin x="15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514A8A-1109-43A6-9AF1-517A3AC4B9AD}" type="datetimeFigureOut">
              <a:rPr lang="en-US" smtClean="0"/>
              <a:t>11/19/23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294240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14A8A-1109-43A6-9AF1-517A3AC4B9AD}" type="datetimeFigureOut">
              <a:rPr lang="en-US" smtClean="0"/>
              <a:t>11/19/23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33239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14A8A-1109-43A6-9AF1-517A3AC4B9AD}" type="datetimeFigureOut">
              <a:rPr lang="en-US" smtClean="0"/>
              <a:t>11/19/23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202716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14A8A-1109-43A6-9AF1-517A3AC4B9AD}" type="datetimeFigureOut">
              <a:rPr lang="en-US" smtClean="0"/>
              <a:t>11/19/23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185553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514A8A-1109-43A6-9AF1-517A3AC4B9AD}" type="datetimeFigureOut">
              <a:rPr lang="en-US" smtClean="0"/>
              <a:t>11/19/23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13182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514A8A-1109-43A6-9AF1-517A3AC4B9AD}" type="datetimeFigureOut">
              <a:rPr lang="en-US" smtClean="0"/>
              <a:t>11/19/23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260588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514A8A-1109-43A6-9AF1-517A3AC4B9AD}" type="datetimeFigureOut">
              <a:rPr lang="en-US" smtClean="0"/>
              <a:t>11/19/23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164050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514A8A-1109-43A6-9AF1-517A3AC4B9AD}" type="datetimeFigureOut">
              <a:rPr lang="en-US" smtClean="0"/>
              <a:t>11/19/23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127828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14A8A-1109-43A6-9AF1-517A3AC4B9AD}" type="datetimeFigureOut">
              <a:rPr lang="en-US" smtClean="0"/>
              <a:t>11/19/23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209889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14A8A-1109-43A6-9AF1-517A3AC4B9AD}" type="datetimeFigureOut">
              <a:rPr lang="en-US" smtClean="0"/>
              <a:t>11/19/23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136926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14A8A-1109-43A6-9AF1-517A3AC4B9AD}" type="datetimeFigureOut">
              <a:rPr lang="en-US" smtClean="0"/>
              <a:t>11/19/23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19870-5A71-40CF-BE05-A8396609F3A5}" type="slidenum">
              <a:rPr lang="en-US" smtClean="0"/>
              <a:t>‹#›</a:t>
            </a:fld>
            <a:endParaRPr lang="en-US"/>
          </a:p>
        </p:txBody>
      </p:sp>
    </p:spTree>
    <p:extLst>
      <p:ext uri="{BB962C8B-B14F-4D97-AF65-F5344CB8AC3E}">
        <p14:creationId xmlns:p14="http://schemas.microsoft.com/office/powerpoint/2010/main" val="248019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14A8A-1109-43A6-9AF1-517A3AC4B9AD}" type="datetimeFigureOut">
              <a:rPr lang="en-US" smtClean="0"/>
              <a:t>11/19/23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19870-5A71-40CF-BE05-A8396609F3A5}" type="slidenum">
              <a:rPr lang="en-US" smtClean="0"/>
              <a:t>‹#›</a:t>
            </a:fld>
            <a:endParaRPr lang="en-US"/>
          </a:p>
        </p:txBody>
      </p:sp>
    </p:spTree>
    <p:extLst>
      <p:ext uri="{BB962C8B-B14F-4D97-AF65-F5344CB8AC3E}">
        <p14:creationId xmlns:p14="http://schemas.microsoft.com/office/powerpoint/2010/main" val="4116988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D23C2-7C8D-96EE-A0DB-DC61D5F4738F}"/>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The Source of Light</a:t>
            </a:r>
          </a:p>
        </p:txBody>
      </p:sp>
      <p:sp>
        <p:nvSpPr>
          <p:cNvPr id="5" name="Content Placeholder 4">
            <a:extLst>
              <a:ext uri="{FF2B5EF4-FFF2-40B4-BE49-F238E27FC236}">
                <a16:creationId xmlns:a16="http://schemas.microsoft.com/office/drawing/2014/main" id="{183A13E1-4FCA-9137-EF0C-7DF837E8F1F2}"/>
              </a:ext>
            </a:extLst>
          </p:cNvPr>
          <p:cNvSpPr>
            <a:spLocks noGrp="1"/>
          </p:cNvSpPr>
          <p:nvPr>
            <p:ph idx="1"/>
          </p:nvPr>
        </p:nvSpPr>
        <p:spPr>
          <a:xfrm>
            <a:off x="-1" y="925416"/>
            <a:ext cx="9143999" cy="5932583"/>
          </a:xfrm>
        </p:spPr>
        <p:txBody>
          <a:bodyPr>
            <a:normAutofit/>
          </a:bodyPr>
          <a:lstStyle/>
          <a:p>
            <a:pPr marL="0" indent="0">
              <a:buNone/>
            </a:pPr>
            <a:r>
              <a:rPr lang="en-US" sz="4800" b="1" i="1" dirty="0">
                <a:latin typeface="Times New Roman" panose="02020603050405020304" pitchFamily="18" charset="0"/>
                <a:cs typeface="Times New Roman" panose="02020603050405020304" pitchFamily="18" charset="0"/>
              </a:rPr>
              <a:t>“Again Jesus spoke to them, saying, </a:t>
            </a:r>
            <a:r>
              <a:rPr lang="en-US" sz="4800" b="1" i="1" dirty="0">
                <a:solidFill>
                  <a:srgbClr val="FF0000"/>
                </a:solidFill>
                <a:latin typeface="Times New Roman" panose="02020603050405020304" pitchFamily="18" charset="0"/>
                <a:cs typeface="Times New Roman" panose="02020603050405020304" pitchFamily="18" charset="0"/>
              </a:rPr>
              <a:t>“I am the light of the world. Whoever follows me will not walk in darkness, but will have the light of life.”</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 John 8:12</a:t>
            </a:r>
          </a:p>
        </p:txBody>
      </p:sp>
    </p:spTree>
    <p:extLst>
      <p:ext uri="{BB962C8B-B14F-4D97-AF65-F5344CB8AC3E}">
        <p14:creationId xmlns:p14="http://schemas.microsoft.com/office/powerpoint/2010/main" val="37397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1AFA-5859-2864-E23F-778D6433F254}"/>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The Force of Light </a:t>
            </a:r>
          </a:p>
        </p:txBody>
      </p:sp>
      <p:sp>
        <p:nvSpPr>
          <p:cNvPr id="3" name="Content Placeholder 2">
            <a:extLst>
              <a:ext uri="{FF2B5EF4-FFF2-40B4-BE49-F238E27FC236}">
                <a16:creationId xmlns:a16="http://schemas.microsoft.com/office/drawing/2014/main" id="{E38D8E8B-0362-19B8-99FB-819AB4980553}"/>
              </a:ext>
            </a:extLst>
          </p:cNvPr>
          <p:cNvSpPr>
            <a:spLocks noGrp="1"/>
          </p:cNvSpPr>
          <p:nvPr>
            <p:ph idx="1"/>
          </p:nvPr>
        </p:nvSpPr>
        <p:spPr>
          <a:xfrm>
            <a:off x="-1" y="821932"/>
            <a:ext cx="9143999" cy="6036067"/>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“In the beginning was the Word, and the Word was with God, and the Word was God. He was in the beginning with God. All things were made through him, and without him was not anything made that was made. In him was life, and the life was the light of men. The light shines in the darkness, and the darkness has not overcome it.” (John 1:1–5)</a:t>
            </a:r>
          </a:p>
          <a:p>
            <a:pPr marL="0" indent="0">
              <a:buNone/>
            </a:pPr>
            <a:endParaRPr lang="en-US" dirty="0"/>
          </a:p>
          <a:p>
            <a:pPr marL="0" indent="0">
              <a:buNone/>
            </a:pPr>
            <a:r>
              <a:rPr lang="en-US" b="1" dirty="0">
                <a:latin typeface="Times New Roman" panose="02020603050405020304" pitchFamily="18" charset="0"/>
                <a:cs typeface="Times New Roman" panose="02020603050405020304" pitchFamily="18" charset="0"/>
              </a:rPr>
              <a:t>“The true light, which gives light to everyone, was coming into the world. He was in the world, and the world was made through him, yet the world did not know him. He came to his own, and his own people did not receive him. But to all who did receive him, who believed in his name, he gave the right to become children of God, who were born, not of blood nor of the will of the flesh nor of the will of man, but of God.” (John 1:9–13)</a:t>
            </a:r>
          </a:p>
        </p:txBody>
      </p:sp>
    </p:spTree>
    <p:extLst>
      <p:ext uri="{BB962C8B-B14F-4D97-AF65-F5344CB8AC3E}">
        <p14:creationId xmlns:p14="http://schemas.microsoft.com/office/powerpoint/2010/main" val="372961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753E-CEAE-07C0-E05C-B38F11A51843}"/>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The Course of Light</a:t>
            </a:r>
          </a:p>
        </p:txBody>
      </p:sp>
      <p:sp>
        <p:nvSpPr>
          <p:cNvPr id="3" name="Content Placeholder 2">
            <a:extLst>
              <a:ext uri="{FF2B5EF4-FFF2-40B4-BE49-F238E27FC236}">
                <a16:creationId xmlns:a16="http://schemas.microsoft.com/office/drawing/2014/main" id="{F29EC6A6-7B44-9037-A73F-BB0BBEF7BDB9}"/>
              </a:ext>
            </a:extLst>
          </p:cNvPr>
          <p:cNvSpPr>
            <a:spLocks noGrp="1"/>
          </p:cNvSpPr>
          <p:nvPr>
            <p:ph idx="1"/>
          </p:nvPr>
        </p:nvSpPr>
        <p:spPr>
          <a:xfrm>
            <a:off x="-1" y="914400"/>
            <a:ext cx="9143999" cy="5943600"/>
          </a:xfrm>
        </p:spPr>
        <p:txBody>
          <a:bodyPr/>
          <a:lstStyle/>
          <a:p>
            <a:pPr marL="0" indent="0">
              <a:buNone/>
            </a:pPr>
            <a:r>
              <a:rPr lang="en-US" sz="3600" b="1" dirty="0">
                <a:latin typeface="Times New Roman" panose="02020603050405020304" pitchFamily="18" charset="0"/>
                <a:cs typeface="Times New Roman" panose="02020603050405020304" pitchFamily="18" charset="0"/>
              </a:rPr>
              <a:t>“For at one time you were darkness, but now you are light in the Lord. Walk as children of light.” - Ephesians 5:8</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“Do all things without grumbling or disputing, that you may be blameless and innocent, children of God without blemish in the midst of a crooked and twisted generation, among whom you shine as lights in the world.” - Philippians 2:14–15</a:t>
            </a:r>
          </a:p>
          <a:p>
            <a:pPr marL="0" indent="0">
              <a:buNone/>
            </a:pPr>
            <a:endParaRPr lang="en-US" dirty="0"/>
          </a:p>
        </p:txBody>
      </p:sp>
    </p:spTree>
    <p:extLst>
      <p:ext uri="{BB962C8B-B14F-4D97-AF65-F5344CB8AC3E}">
        <p14:creationId xmlns:p14="http://schemas.microsoft.com/office/powerpoint/2010/main" val="245676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B49E-4E4F-445E-3D34-E2AF599BC6E3}"/>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FCCA3B38-A3B9-817A-0283-8F9FC42FED23}"/>
              </a:ext>
            </a:extLst>
          </p:cNvPr>
          <p:cNvSpPr>
            <a:spLocks noGrp="1"/>
          </p:cNvSpPr>
          <p:nvPr>
            <p:ph idx="1"/>
          </p:nvPr>
        </p:nvSpPr>
        <p:spPr>
          <a:xfrm>
            <a:off x="-1" y="873302"/>
            <a:ext cx="9143999" cy="5984697"/>
          </a:xfrm>
        </p:spPr>
        <p:txBody>
          <a:bodyPr>
            <a:normAutofit/>
          </a:bodyPr>
          <a:lstStyle/>
          <a:p>
            <a:pPr marL="0" indent="0">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1.	Connect to the Source of the Light 	(Identify with Jesus)</a:t>
            </a:r>
          </a:p>
          <a:p>
            <a:pPr marL="0" indent="0">
              <a:buNone/>
            </a:pPr>
            <a:r>
              <a:rPr lang="en-US" sz="4000" b="1" dirty="0">
                <a:latin typeface="Times New Roman" panose="02020603050405020304" pitchFamily="18" charset="0"/>
                <a:cs typeface="Times New Roman" panose="02020603050405020304" pitchFamily="18" charset="0"/>
              </a:rPr>
              <a:t>2.	Recognize the Force of the Light 	within you (Live in Jesus)</a:t>
            </a:r>
          </a:p>
          <a:p>
            <a:pPr marL="0" indent="0">
              <a:buNone/>
            </a:pPr>
            <a:r>
              <a:rPr lang="en-US" sz="4000" b="1" dirty="0">
                <a:latin typeface="Times New Roman" panose="02020603050405020304" pitchFamily="18" charset="0"/>
                <a:cs typeface="Times New Roman" panose="02020603050405020304" pitchFamily="18" charset="0"/>
              </a:rPr>
              <a:t>3.	Follow the Course of the Light 	(Walk with Jesus)</a:t>
            </a:r>
          </a:p>
          <a:p>
            <a:pPr marL="0" indent="0">
              <a:buNone/>
            </a:pPr>
            <a:r>
              <a:rPr lang="en-US" sz="4000" b="1" dirty="0">
                <a:latin typeface="Times New Roman" panose="02020603050405020304" pitchFamily="18" charset="0"/>
                <a:cs typeface="Times New Roman" panose="02020603050405020304" pitchFamily="18" charset="0"/>
              </a:rPr>
              <a:t>4.	Pray that people around the world 	will Identify, Live, and Walk with 	Jesus</a:t>
            </a:r>
          </a:p>
          <a:p>
            <a:pPr marL="0" indent="0">
              <a:buNone/>
            </a:pPr>
            <a:endParaRPr lang="en-US" dirty="0"/>
          </a:p>
        </p:txBody>
      </p:sp>
    </p:spTree>
    <p:extLst>
      <p:ext uri="{BB962C8B-B14F-4D97-AF65-F5344CB8AC3E}">
        <p14:creationId xmlns:p14="http://schemas.microsoft.com/office/powerpoint/2010/main" val="1664032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214</TotalTime>
  <Words>378</Words>
  <Application>Microsoft Macintosh PowerPoint</Application>
  <PresentationFormat>On-screen Show (4:3)</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The Source of Light</vt:lpstr>
      <vt:lpstr>The Force of Light </vt:lpstr>
      <vt:lpstr>The Course of Light</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Source of Light</dc:title>
  <dc:creator>Tony Borton</dc:creator>
  <cp:lastModifiedBy>Carolyn Morford</cp:lastModifiedBy>
  <cp:revision>2</cp:revision>
  <dcterms:created xsi:type="dcterms:W3CDTF">2023-11-15T20:42:33Z</dcterms:created>
  <dcterms:modified xsi:type="dcterms:W3CDTF">2023-11-19T16:41:41Z</dcterms:modified>
</cp:coreProperties>
</file>