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7CA6-EEBA-FADD-FC51-47C63EB3B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2A32D-C05E-BACF-4B5D-D13F7CEBF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B4EEB-DD68-BF2D-ECF5-290EA4E0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9F0F0-8793-857E-D388-F8761C6F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04C5-A1BC-272D-CA39-9F580229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8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D69D3-0047-2825-FB92-903CD9A8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2992C-6DC6-C0CE-9E90-58FAD095B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14E36-BEBB-77D5-0C36-D79E3A1A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8A479-273F-D9DF-8200-5A75A4A9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E5C3C-2369-B8DB-00BD-EE73BE63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C47B44-ECE5-0322-0C81-7DC835CB3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6C96F-7FA1-8C0A-3C2A-FC105BFA0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4E014-AC83-F0E5-B920-7B8E8A830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A8E86-FB02-A9B0-D915-0611B449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C1FA9-5AA4-05F2-FF0C-9C7D46C6E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0B97D-4917-403D-FC79-5081E8C4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1538C-03E0-96B5-BC82-231573C65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83179-23A5-4068-8C7E-71955AF6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A8FEC-A20F-AC6D-BFCA-65119627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D9412-CAC9-D4DF-4837-A8531489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3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5D97-0D52-5579-38D2-C9C0B5E9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FD6A7-FC2B-2778-9489-F166B45BA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83E48-403B-E0CF-63BE-EE4602C5C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876C5-59A4-95E5-6FDE-D65946C3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40B2-2447-67A6-B1EE-CEC36079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F520-F795-BF6F-DDCB-6F78A9056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5130B-075E-EF66-F871-1DCD9F730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9BC55-A62E-9642-A91F-FB9A6F08A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9EAB9-0C77-8490-3595-5AEA4D57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0C14D-D985-9B5E-18AD-C47A224C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D3ED3-B5C0-0E08-11FD-480A7D9E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F2FF1-AD03-5D1B-6D2F-15168B239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C3108-515C-0D4A-B624-EF3290486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F4C92-53E0-62B4-7C03-0F862741E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248B26-FCA2-5463-495E-557112E38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2235B-A967-6FBD-E906-2C9CC8D4E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F03F9-09F0-6B57-C171-86C8ACF0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DC48E-E7A3-B06C-67A5-D2BF41E2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FC0A9-E1E1-F35C-9C54-E9C3646C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2B15D-22CE-467A-2277-C54434510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6B3BA-C462-E3BE-E5DF-1C1A1119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D8093-7657-DCBA-514B-E268E139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17BCA-94D9-EDC2-877D-73544222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9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7D341F-1DAB-FC01-7659-68D57B4A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69800B-3A5E-FC4E-6243-B4FD9B75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B733F-1FFC-063D-A738-47A6B888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2DA27-86EB-E390-9635-BC0B74290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C4EDA-F8F2-1477-CFE6-46D7A2F61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02A0F-D90B-93BD-CA4B-43B592983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D0684-8D4B-0922-7E97-EE21EBAF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5EFBE-A4EE-289E-2C91-5FD22B7F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DA886-6E08-11E3-3B04-61658D3E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3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F7A6-8C93-388D-84A7-73300547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B32A2-6EAA-C297-8F44-867F0F447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DE925-D042-94EF-8A2E-C50E17FDF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FBF62-04E2-DFEA-280C-6A4FBFBD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B6ADB-CAEA-0395-FC4B-7B135514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BC709-2BB3-4926-D53C-36115246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0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E5CF5-C31B-236A-72F2-8EAF212AB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9021D-DACD-3DE9-C580-DC214E796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582A-2FA0-E140-04DB-AB29E08EA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02586-D1C1-45EE-A253-7169E06A623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79700-6B5E-FE18-9D35-08A85AF78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714DA-F642-FDCF-5955-682BB0B5F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690D-A146-494E-B136-71F19CBA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8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9EF9AE-82CC-7F6D-6809-4E99A23DA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981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Fellowship of the Gospel Part One Recap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Philippians 1:1-18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6EFB24-156D-35CC-2F61-99B1BBE84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371600"/>
            <a:ext cx="12191999" cy="54864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to connect to the Fellowship (Vs 3-5)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to grow in the Fellowship (Vs 9-11)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to work within the Fellowship (Vs 13-14)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9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DDFF-8E65-5E59-32AE-06F160B5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“For me, to live is _________________.”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BCA1-7614-363F-889C-1CEB9E69F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to work					to do charity work</a:t>
            </a:r>
          </a:p>
          <a:p>
            <a:pPr marL="0" indent="0">
              <a:buNone/>
            </a:pPr>
            <a:r>
              <a:rPr lang="en-US" dirty="0"/>
              <a:t> to be with my family			to engage in sexual pleasure</a:t>
            </a:r>
          </a:p>
          <a:p>
            <a:pPr marL="0" indent="0">
              <a:buNone/>
            </a:pPr>
            <a:r>
              <a:rPr lang="en-US" dirty="0"/>
              <a:t> to pursue my hobbies			to drink</a:t>
            </a:r>
          </a:p>
          <a:p>
            <a:pPr marL="0" indent="0">
              <a:buNone/>
            </a:pPr>
            <a:r>
              <a:rPr lang="en-US" dirty="0"/>
              <a:t> to travel					to get high</a:t>
            </a:r>
          </a:p>
          <a:p>
            <a:pPr marL="0" indent="0">
              <a:buNone/>
            </a:pPr>
            <a:r>
              <a:rPr lang="en-US" dirty="0"/>
              <a:t> to shop					to manipulate people</a:t>
            </a:r>
          </a:p>
          <a:p>
            <a:pPr marL="0" indent="0">
              <a:buNone/>
            </a:pPr>
            <a:r>
              <a:rPr lang="en-US" dirty="0"/>
              <a:t> to acquire wealth				to be politically powerful</a:t>
            </a:r>
          </a:p>
          <a:p>
            <a:pPr marL="0" indent="0">
              <a:buNone/>
            </a:pPr>
            <a:r>
              <a:rPr lang="en-US" dirty="0"/>
              <a:t> to collect toys				to champion a cause</a:t>
            </a:r>
          </a:p>
          <a:p>
            <a:pPr marL="0" indent="0">
              <a:buNone/>
            </a:pPr>
            <a:r>
              <a:rPr lang="en-US" dirty="0"/>
              <a:t> to read books				to be a hero</a:t>
            </a:r>
          </a:p>
          <a:p>
            <a:pPr marL="0" indent="0">
              <a:buNone/>
            </a:pPr>
            <a:r>
              <a:rPr lang="en-US" dirty="0"/>
              <a:t> to be alone					to be left alone</a:t>
            </a:r>
          </a:p>
          <a:p>
            <a:pPr marL="0" indent="0">
              <a:buNone/>
            </a:pPr>
            <a:r>
              <a:rPr lang="en-US" dirty="0"/>
              <a:t> to pursue adventure			to be well thought of</a:t>
            </a:r>
          </a:p>
          <a:p>
            <a:pPr marL="0" indent="0">
              <a:buNone/>
            </a:pPr>
            <a:r>
              <a:rPr lang="en-US" dirty="0"/>
              <a:t> to go to church	 			to do good</a:t>
            </a:r>
          </a:p>
        </p:txBody>
      </p:sp>
    </p:spTree>
    <p:extLst>
      <p:ext uri="{BB962C8B-B14F-4D97-AF65-F5344CB8AC3E}">
        <p14:creationId xmlns:p14="http://schemas.microsoft.com/office/powerpoint/2010/main" val="79605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3B87D-47CF-187B-22DE-6DA9A8BB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199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 members of the Fellowship of the Gospel, we should: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F611-7445-B6FA-63D2-226888AF1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Vs 19 – 20:	Glorify Christ No Matter the Consequence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Vs 21: Live in and for Christ No Matter the Consequence</a:t>
            </a:r>
          </a:p>
          <a:p>
            <a:pPr marL="0" indent="0">
              <a:buNone/>
            </a:pP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Vs 22-26: Rejoice in Serving Christ No Matter the Consequence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0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0A4CC-93E7-C11D-470B-5F0695E1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596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0F3C9-F148-4217-D76E-C59729847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5966"/>
            <a:ext cx="12192000" cy="5902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Believers (Members of the Fellowship of the Gospel) our lives (Ministry) must be: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Christ-Centered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Christ-Powered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Christ-Exalting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Christ is our life, is He our focus?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Where is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YOUR focus?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lnSpc>
                <a:spcPct val="200000"/>
              </a:lnSpc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7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Fellowship of the Gospel Part One Recap  Philippians 1:1-18</vt:lpstr>
      <vt:lpstr>“For me, to live is _________________.”</vt:lpstr>
      <vt:lpstr>As members of the Fellowship of the Gospel, we should: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of the Gospel Part One Recap  Philippians 1:1-18</dc:title>
  <dc:creator>Tony Borton</dc:creator>
  <cp:lastModifiedBy>Tony Borton</cp:lastModifiedBy>
  <cp:revision>2</cp:revision>
  <dcterms:created xsi:type="dcterms:W3CDTF">2022-11-22T17:32:45Z</dcterms:created>
  <dcterms:modified xsi:type="dcterms:W3CDTF">2022-11-22T18:01:58Z</dcterms:modified>
</cp:coreProperties>
</file>