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4E2B-79C5-C7DD-8153-80FA3A618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2CEC7-BE65-F281-A7D8-44724B1BB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C797D-73F2-8EFB-6414-DDAF5B38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BA812-C5FD-DD73-03EF-DF6844B6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5384E-E771-5C65-1D82-074A08C4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3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1B7-7C76-1EAB-E14F-10F94E07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5DFF6-0043-31C5-BF5B-F0578728B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5FFAC-2E3B-88F6-DDE5-24B0F547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E2676-308D-F8A9-B776-192CDB29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EF638-CB79-E568-4703-11AE40C3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14FFFA-0D2C-F1FC-5CA7-05B1ED424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45035-C271-D5A5-7891-8545D69FD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C51E0-AEDE-AC29-5612-ADA4F948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BDA21-630E-F1EE-22F0-AADAE3F0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52D88-38D1-8D2C-9B11-710BD358B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4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07898-DE64-0F51-0AF9-34D3EFDD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535D6-A69B-CDAF-D118-87502A60C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C7BDF-4239-01C4-AFF2-2354CEB39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579FD-494E-906B-6ED5-3BF44BAB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F8BA2-BE0D-D4FD-A7E5-C859BA6B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5CB3-8CD4-7D44-D3D4-8D5CC289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8F3C-89C0-E5F4-FEE7-929217EA2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784D-0F32-757D-474C-141024FB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E3A01-DD7B-98F5-31EB-33C0C56B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18CB2-7789-F833-30B1-6AF76627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9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D1148-3E4E-4834-6C93-64F1105F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540EB-33B0-8696-29E7-D1544FF22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2D21D-31D1-EC13-281D-AD1FA67BD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9250E-52F3-0D07-9857-E44C1791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23D80-A139-5E61-0791-C448338FB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37A6F-BD8E-C8F3-B57E-14372B16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71A6-42EB-6753-6191-20AEF0B5F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63A8A-DC1C-6BCF-3B72-1943CD602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C4E9E-4454-FE25-9B64-790BC5785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09154-17B2-4D56-764E-50E925D23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E4C56-865B-1CAE-9328-E35AD45BD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598C6-AA02-1623-F736-6705B279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8FFFE-7983-FA01-1AD3-4B5EDE531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A6284-3169-F838-6B20-AB2BCC6C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6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15D21-CB0A-7E7E-73AA-3EBDBE9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E36F7B-04FD-CC87-8CAC-FF5CA349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2EB88-A0EA-282F-1009-DB18CEE4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AEEC6-8429-2143-E17E-F94DD0C2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3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B2C6B-BB06-25E1-F192-1E06EFF23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AE9CC2-CB70-697E-F036-B9A51759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238BC-FA22-CE24-3586-A823FE4C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5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14851-DF80-5290-89F3-4087E3DF1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A6B22-217E-CB66-B623-9A2CB812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080E1-6D36-A1B7-1094-27309515E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2F327-1927-8E57-FCF9-91D526D5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71979-AD34-00D3-D0BA-1E2B7C71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42126-51BB-C311-1874-678DF88C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8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D273-3742-3C33-B384-A42B0293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DDD687-E228-E4DC-8BEB-10085B944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49136-C652-3420-36E5-D553A1DAC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4EAC7-BCD6-9DAF-2E9D-5C9CABA3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4A3B8-5761-1535-D1EF-A35CEA1A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D975B-A517-C566-577A-BE2F8AA3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5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5670A-4880-E3CE-ECFD-FBCE77EB5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CD1F1-41AD-6C75-893A-2DE00630B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F7F06-BD94-DDDA-AF9B-84134CCE0B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FE20-6A20-48EE-BB9E-9DDF18DDD2A7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13D5E-F13A-3550-84C5-ADA90CB73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0DB51-EF1C-6F3E-625A-A90FF25AA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3F598-F4CE-4B1C-9817-46B091D47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CA8F-E5E2-9660-28D0-AE941925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Antediluvian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0FE76-5607-A3D7-0501-E6F87C025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	A tropical, protective environment = The possibility of extremely long lives</a:t>
            </a:r>
          </a:p>
          <a:p>
            <a:pPr marL="0" indent="0">
              <a:buNone/>
            </a:pPr>
            <a:r>
              <a:rPr lang="en-US" dirty="0"/>
              <a:t>2.	Human population grows geometrically</a:t>
            </a:r>
          </a:p>
          <a:p>
            <a:pPr marL="0" indent="0">
              <a:buNone/>
            </a:pPr>
            <a:r>
              <a:rPr lang="en-US" dirty="0"/>
              <a:t>3.	Prosperity creates materialism, division of labor, and urban growth</a:t>
            </a:r>
          </a:p>
          <a:p>
            <a:pPr marL="0" indent="0">
              <a:buNone/>
            </a:pPr>
            <a:r>
              <a:rPr lang="en-US" dirty="0"/>
              <a:t>4.	The Cainite line becomes increasingly wicked</a:t>
            </a:r>
          </a:p>
          <a:p>
            <a:pPr marL="0" indent="0">
              <a:buNone/>
            </a:pPr>
            <a:r>
              <a:rPr lang="en-US" dirty="0"/>
              <a:t>5.	Eve gives birth to Seth, establishing a righteous genealogical line from which 	Jesus would one day come.</a:t>
            </a:r>
          </a:p>
          <a:p>
            <a:pPr marL="0" indent="0">
              <a:buNone/>
            </a:pPr>
            <a:r>
              <a:rPr lang="en-US" dirty="0"/>
              <a:t>6.	Noah fathers three righteous sons beginning at age 500 (100 years prior to 	the great flood).</a:t>
            </a:r>
          </a:p>
        </p:txBody>
      </p:sp>
    </p:spTree>
    <p:extLst>
      <p:ext uri="{BB962C8B-B14F-4D97-AF65-F5344CB8AC3E}">
        <p14:creationId xmlns:p14="http://schemas.microsoft.com/office/powerpoint/2010/main" val="239309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3AC789-D5D1-370D-84EE-44740629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Distracting Mystery...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3C14A0-7A9A-2770-D5A4-71533AA0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“Now it came to pass, when men began to multiply on the face of the earth, and daughters were born to them, </a:t>
            </a:r>
            <a:r>
              <a:rPr lang="en-US" sz="3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the sons of God saw the daughters of men, that they 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were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beautiful; and they took wives for themselves of all whom they chose. </a:t>
            </a:r>
            <a:r>
              <a:rPr lang="en-US" sz="3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the Lord said, “My Spirit shall not strive with man forever, for he 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indeed flesh; yet his days shall be one hundred and twenty years.” </a:t>
            </a:r>
            <a:r>
              <a:rPr lang="en-US" sz="3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 were giants on the earth in those days, and also afterward, when the sons of God came in to the daughters of men and they bore 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children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to them. Those 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were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the mighty men who 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were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of old, men of renown.” 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Genesis 6:1-4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5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D587-6F83-EEF1-010E-453195BD2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B9FFE-DFAB-18CF-88D2-07CBB50A6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Main things are the Plain things”</a:t>
            </a:r>
          </a:p>
          <a:p>
            <a:pPr marL="0" indent="0">
              <a:buNone/>
            </a:pPr>
            <a:endParaRPr lang="en-US" sz="36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But avoid foolish and ignorant disputes, knowing that they generate strife.” – 2 Timothy 2:23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  <a:latin typeface="system-ui"/>
            </a:endParaRPr>
          </a:p>
          <a:p>
            <a:pPr marL="0" indent="0">
              <a:buNone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“...avoid foolish disputes, genealogies, contentions, and strivings about the law; for they are unprofitable and useless.” – Titus 3:9</a:t>
            </a:r>
          </a:p>
          <a:p>
            <a:pPr marL="0" indent="0">
              <a:buNone/>
            </a:pP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9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9D9F-4499-EB9B-C4FE-AD9C96D80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Genesis 6 REALLY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B4DB8-3C59-68BA-3F5C-BFFB51F8B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Mankind is WICKED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God is Righteous and Just, and He MUST be consistent with His nature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Satan is desperately trying to torpedo God’s eternal plan of salvation</a:t>
            </a:r>
          </a:p>
        </p:txBody>
      </p:sp>
    </p:spTree>
    <p:extLst>
      <p:ext uri="{BB962C8B-B14F-4D97-AF65-F5344CB8AC3E}">
        <p14:creationId xmlns:p14="http://schemas.microsoft.com/office/powerpoint/2010/main" val="419772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D10A-C184-12A1-8D35-7BB48395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views of Genesis 6:1-4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5F03C-D388-2367-09AE-C8668292A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	Sons of God = Righteous men from the line of Seth + Evil women from 	the line of Cain (Giants or Nephilim were just big guys)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	Sons of God = Fallen Angels “leaving their proper station” and mating with 	human women. This union produced huge, super-	evil and scary guys called 	Nephilim (Hebrew for “Giants” or “Fallen Ones”)</a:t>
            </a:r>
          </a:p>
        </p:txBody>
      </p:sp>
    </p:spTree>
    <p:extLst>
      <p:ext uri="{BB962C8B-B14F-4D97-AF65-F5344CB8AC3E}">
        <p14:creationId xmlns:p14="http://schemas.microsoft.com/office/powerpoint/2010/main" val="163511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4C60D-A8EC-6641-5D6A-B5FFD9CA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Genesis 6:5-13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B34B0-0052-E8AB-D01B-DC4D0EA8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7"/>
            <a:ext cx="12192000" cy="6176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“Then the Lord saw that the wickedness of man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great in the earth, and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every intent of the thoughts of his heart 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only evil continually.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 the Lord was sorry that He had made man on the earth, and He was grieved in His heart.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 the Lord said, “I will destroy man whom I have created from the face of the earth, both man and beast, creeping thing and birds of the air, for I am sorry that I have made them.”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Noah found grace in the eyes of the Lord. 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is the genealogy of Noah. Noah was a just man, perfect in his generations. Noah walked with God.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Noah begot three sons: Shem, Ham, and Japheth. 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earth also was corrupt before God, and the earth was filled with violence. 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 God looked upon the earth, and indeed it was corrupt; for all flesh had corrupted their way on the earth. </a:t>
            </a:r>
            <a:r>
              <a:rPr lang="en-US" sz="2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God said to Noah, “The end of all flesh has come before Me, for the earth is filled with violence through them; and behold, I will destroy them with the earth.”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3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D53B-24BB-120C-8303-36CD713D5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48D8A-3AAA-2E8A-EC32-8C805CD29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Sin grieves God. He is not impassive. He cares! (Genesis 6:6)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Look to find favor in the eyes of the Lord. Live to please Him.	(Genesis 6:8)</a:t>
            </a:r>
          </a:p>
          <a:p>
            <a:pPr marL="0" indent="0">
              <a:buNone/>
            </a:pP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Favor in the eyes of the Lord comes from loving obedience. (Genesis 6:22)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2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713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system-ui</vt:lpstr>
      <vt:lpstr>Times New Roman</vt:lpstr>
      <vt:lpstr>Office Theme</vt:lpstr>
      <vt:lpstr>The Antediluvian World</vt:lpstr>
      <vt:lpstr>A Distracting Mystery...</vt:lpstr>
      <vt:lpstr>Remember...</vt:lpstr>
      <vt:lpstr>What is Genesis 6 REALLY about?</vt:lpstr>
      <vt:lpstr>Two views of Genesis 6:1-4</vt:lpstr>
      <vt:lpstr>Genesis 6:5-13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Antediluvian World</dc:title>
  <dc:creator>Tony Borton</dc:creator>
  <cp:lastModifiedBy>Tony Borton</cp:lastModifiedBy>
  <cp:revision>4</cp:revision>
  <dcterms:created xsi:type="dcterms:W3CDTF">2022-09-02T16:51:07Z</dcterms:created>
  <dcterms:modified xsi:type="dcterms:W3CDTF">2022-09-10T16:43:06Z</dcterms:modified>
</cp:coreProperties>
</file>