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74329-894D-900D-60B9-8F06F75F0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D5EC3A-DE6C-6F49-97CB-E169D19682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6219D-3DC5-3073-D69B-78051626E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BF2A-72FC-466E-BF50-4E724701B81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0B60C-68F4-0622-A052-DEC5B1E2C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F5F7-8B6C-D4F6-46F0-758F2D81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7A5F-8A11-40EC-97FC-CB468936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5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0515A-9796-748B-4427-8C19192FB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9A64C-A961-29DF-29AE-A2C4BC8E4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34068-6477-9F04-1251-932D984DE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BF2A-72FC-466E-BF50-4E724701B81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9E62C-27C1-4B39-48A6-2F1FE630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1F3B4-E24B-337F-C9E3-8B45254E3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7A5F-8A11-40EC-97FC-CB468936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10E0D7-39C6-F174-D7DD-EDDD44CD8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50326-62CF-B7F0-2395-9C2CAFFA9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577A4-AA8A-7100-B0A5-61491BBD2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BF2A-72FC-466E-BF50-4E724701B81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FB0C8-5442-0F27-EBED-3EF16630B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C296B-9F2C-EDC7-931C-E8AA7F7A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7A5F-8A11-40EC-97FC-CB468936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7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49FB9-3B1F-7D20-17DB-A60573B3A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700C2-625E-A085-9B17-4F9000ADA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D9B69-31AC-A783-376F-5D6F85AD8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BF2A-72FC-466E-BF50-4E724701B81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6F5D-6E66-771D-E2CE-7BF454E8C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994EF-11D6-6A50-3D60-F7875BA7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7A5F-8A11-40EC-97FC-CB468936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AD36-B15E-1E01-F612-B8EAAE74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1DF3D-A1A1-806C-56C6-8A1DB7813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51DA3-E3CE-E093-7E14-173276F6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BF2A-72FC-466E-BF50-4E724701B81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3738D-2194-757D-89DE-530105B3E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111E4-FC02-AB73-8C5F-52B537337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7A5F-8A11-40EC-97FC-CB468936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1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4CB30-4C87-4D13-64A0-BCDD1D15B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A9CE2-BE67-EAD8-DB1C-208DB33D5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2A7D5-F089-0451-6D51-85CE6799D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86C4B-1632-A319-6544-D5370AAC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BF2A-72FC-466E-BF50-4E724701B81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2E6AC-7621-F7ED-8B04-E4C2183D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7695A-5F7D-EDE3-AA76-E965E75FD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7A5F-8A11-40EC-97FC-CB468936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C0B1E-84AC-92D8-7552-AE0C8182D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1BE1A-47AE-2F45-61E7-4CFC94884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E51E8-BB83-5547-83D4-2D93838F8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A91A9-ED86-9369-389F-9453FC53A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2EE449-D4AA-3F07-7A87-6972EF2F66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40D0F9-5DAF-4E6A-407D-C1FB23A8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BF2A-72FC-466E-BF50-4E724701B81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EF762-D600-EA09-DE78-E97DE5572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119A04-DE19-828C-40FE-94859A97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7A5F-8A11-40EC-97FC-CB468936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6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2739B-08E2-BB0D-FA8C-FE4D09E0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23B46-3B9E-CADB-7919-753133CCA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BF2A-72FC-466E-BF50-4E724701B81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1D6BF-0AC6-8B45-BA3B-EBBF1883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6A158-8272-448B-BBFD-DFD24265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7A5F-8A11-40EC-97FC-CB468936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0B36C0-5786-4C51-5F92-53CDD3797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BF2A-72FC-466E-BF50-4E724701B81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7A496-4256-E711-E35F-5BC3CF3A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5193B-EC13-E501-9631-9EE556B6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7A5F-8A11-40EC-97FC-CB468936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5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9A2BE-7C25-85AE-FF25-81AF73D2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F7E05-EABF-7D99-C2EB-14661466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AF1A5-D770-D540-34B7-5361E21F9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D811C-808D-CD0E-B462-6CC0FDA6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BF2A-72FC-466E-BF50-4E724701B81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BA988-8134-E7E1-B764-85D3F746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B5929-5277-9C5D-0CBD-AF6202B3E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7A5F-8A11-40EC-97FC-CB468936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0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17E6-11DA-5F1F-FA44-EDB1FE5B9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317449-58D2-EE90-36B2-943B96A29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4DF0C7-2342-FDBF-F0E8-9826CBA5D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9089B-7C58-5114-71D9-246DE56B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BF2A-72FC-466E-BF50-4E724701B81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28798-DFF3-9C49-0FA6-7C1D6CB2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05228-C1B6-56C8-81F5-B6736BF4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7A5F-8A11-40EC-97FC-CB468936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0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2FA157-114C-8EE7-97A8-D4B65FD6A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FC931-2699-F521-E05A-1C6F67CB0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FC036-21F9-826E-545C-7AD3FA6585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4BF2A-72FC-466E-BF50-4E724701B81E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2D784-2BF9-39E6-4E6A-7A3CCD933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357FA-0DC0-1B0B-919A-23A14F8FA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D7A5F-8A11-40EC-97FC-CB4689362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D980C6-A6D3-EE92-DA25-66BC415B8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Protoevangelium - “First Good News” (Genesis 3:15)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AD2270-2719-F47C-AC29-101991168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“And I will put enmity between you and the woman, and between your seed and her Seed; He shall bruise your head, and you shall bruise His heel.”</a:t>
            </a:r>
          </a:p>
        </p:txBody>
      </p:sp>
    </p:spTree>
    <p:extLst>
      <p:ext uri="{BB962C8B-B14F-4D97-AF65-F5344CB8AC3E}">
        <p14:creationId xmlns:p14="http://schemas.microsoft.com/office/powerpoint/2010/main" val="3589551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4D77-D690-B816-60C8-818E5472E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335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Group Start-up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4B432-878A-7EAE-E736-60FCC6BAB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355"/>
            <a:ext cx="10515600" cy="5814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Jane Moore/Mike Morford </a:t>
            </a:r>
          </a:p>
          <a:p>
            <a:pPr marL="0" indent="0"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970-589-6833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May 31</a:t>
            </a:r>
            <a:r>
              <a:rPr lang="en-US" sz="1800" b="1" baseline="30000" dirty="0">
                <a:latin typeface="Times New Roman" panose="02020603050405020304" pitchFamily="18" charset="0"/>
              </a:rPr>
              <a:t>st</a:t>
            </a:r>
            <a:r>
              <a:rPr lang="en-US" sz="1800" b="1" dirty="0">
                <a:latin typeface="Times New Roman" panose="02020603050405020304" pitchFamily="18" charset="0"/>
              </a:rPr>
              <a:t>, 7:00 pm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 and Jo Watson/Tom Watson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307-532-0322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June 13</a:t>
            </a:r>
            <a:r>
              <a:rPr lang="en-US" sz="1800" b="1" baseline="30000" dirty="0">
                <a:latin typeface="Times New Roman" panose="02020603050405020304" pitchFamily="18" charset="0"/>
              </a:rPr>
              <a:t>th</a:t>
            </a:r>
            <a:r>
              <a:rPr lang="en-US" sz="1800" b="1" dirty="0">
                <a:latin typeface="Times New Roman" panose="02020603050405020304" pitchFamily="18" charset="0"/>
              </a:rPr>
              <a:t>, 7:00 pm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Daniel and Kathryn Stevens/Mike Kelley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253-365-9281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Tyrel and Eden West/Paul Robertson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307-331-2363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June 7</a:t>
            </a:r>
            <a:r>
              <a:rPr lang="en-US" sz="1800" b="1" baseline="30000" dirty="0">
                <a:latin typeface="Times New Roman" panose="02020603050405020304" pitchFamily="18" charset="0"/>
              </a:rPr>
              <a:t>th</a:t>
            </a:r>
            <a:r>
              <a:rPr lang="en-US" sz="1800" b="1" dirty="0">
                <a:latin typeface="Times New Roman" panose="02020603050405020304" pitchFamily="18" charset="0"/>
              </a:rPr>
              <a:t>,  6:00 pm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Peter and Cindy Thompson/Peter Thompson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</a:rPr>
              <a:t>(Pending)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5796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0CB2E-E688-A516-62AD-FDDB0F05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Cover Up – The Problem of Sin (Genesis 3:21)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30BB8-E5C6-0CA6-6573-FDCC662BD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“Also for Adam and his wife the Lord God made tunics of skin, and clothed them.”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Man’s way is never enough.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b="1" i="0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Then the eyes of both of them were opened, and they knew that they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were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naked; and they sewed fig leaves together and made themselves coverings.”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(Genesis 3:7)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Blood must be Shed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“Whoever sheds man’s blood, By man his blood shall be shed; For in the image of God He made man.” (Genesis 9:6)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11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3754-288C-7D92-27F9-CB78E5054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Adam is Driven from the Garden (Genesis 3:23-24)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4D3BB-0025-104F-BCE2-C94D168C8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herefore the </a:t>
            </a:r>
            <a:r>
              <a:rPr lang="en-US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God sent him out of the garden of Eden to till the ground from which he was taken.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 He drove out the man; and He placed cherubim at the east of the garden of Eden, and a flaming sword which turned every way, to guard the way to the tree of life.”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5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DC6AA-6B20-152B-4C72-7DC4CB51C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855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Cain and Abel (Genesis 4:1-10)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7B0F-9B03-1E9B-F147-530D97C9D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678"/>
            <a:ext cx="12192000" cy="5955322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“Now Adam knew Eve his wife, and she conceived and bore Cain, and said, “I have acquired a man from the </a:t>
            </a:r>
            <a:r>
              <a:rPr lang="en-US" sz="3000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.” </a:t>
            </a:r>
            <a:r>
              <a:rPr lang="en-US" sz="30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Then she bore again, this time his brother Abel. Now Abel was a keeper of sheep, but Cain was a tiller of the ground. </a:t>
            </a:r>
            <a:r>
              <a:rPr lang="en-US" sz="30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in the process of time it came to pass that Cain brought an offering of the fruit of the ground to the </a:t>
            </a:r>
            <a:r>
              <a:rPr lang="en-US" sz="3000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0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Abel also brought of the firstborn of his flock and of their fat. And the </a:t>
            </a:r>
            <a:r>
              <a:rPr lang="en-US" sz="3000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respected Abel and his offering, </a:t>
            </a:r>
            <a:r>
              <a:rPr lang="en-US" sz="30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He did not respect Cain and his offering. And Cain was very angry, and his countenance fell. </a:t>
            </a:r>
            <a:r>
              <a:rPr lang="en-US" sz="30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the </a:t>
            </a:r>
            <a:r>
              <a:rPr lang="en-US" sz="3000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said to Cain, “Why are you angry? And why has your countenance fallen? </a:t>
            </a:r>
            <a:r>
              <a:rPr lang="en-US" sz="30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 do well, will you not be accepted? And if you do not do well, sin lies at the door. And its desire 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for you, but you should rule over it.” </a:t>
            </a:r>
            <a:r>
              <a:rPr lang="en-US" sz="30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Now Cain talked with Abel his brother; and it came to pass, when they were in the field, that Cain rose up against Abel his brother and killed him. </a:t>
            </a:r>
            <a:r>
              <a:rPr lang="en-US" sz="30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Then the </a:t>
            </a:r>
            <a:r>
              <a:rPr lang="en-US" sz="3000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said to Cain, “Where 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Abel your brother?” He said, “I do not know. 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 my brother’s keeper?” </a:t>
            </a:r>
            <a:r>
              <a:rPr lang="en-US" sz="30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He said, “What have you done? The voice of your brother’s blood cries out to Me from the ground.”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6FE4-F25C-AB6B-5132-CA2731CDB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Great Divide (Genesis 4:1-2)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A624E-8160-61DD-5091-A73286F9A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“Now Adam knew Eve his wife, and she conceived and bore Cain, and said, “I have acquired a man from the </a:t>
            </a:r>
            <a:r>
              <a:rPr lang="en-US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.”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Then she bore again, this time his brother Abel. Now Abel was a keeper of sheep, but Cain was a tiller of the ground.” </a:t>
            </a: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Cain is of the serpent’s seed in a spiritual sense. (1 John 3:12)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Cain is a farmer who was born first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Abel the righteous second son -Sheepherder and Prophet 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(Hebrews 11:4, Matthew 23:35, Luke 11:50-51)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An unhealthy relationship between Cain and Abel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2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30D92-D3DB-1A1F-D67B-9A45E790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Sacrifice is Made (Genesis 4:3-5)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8F6E9-DB6F-4C39-C9D0-A0A316970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“And in the process of time it came to pass that Cain brought an offering of the fruit of the ground to the </a:t>
            </a:r>
            <a:r>
              <a:rPr lang="en-US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Abel also brought of the firstborn of his flock and of their fat. And the </a:t>
            </a:r>
            <a:r>
              <a:rPr lang="en-US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respected Abel and his offering,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He did not respect Cain and his offering. And Cain was very angry, and his countenance fell.”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Abel – Doing it God’s Way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Cain – The ways of a Man Seem Right…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76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34A83-BADC-EBC2-9A32-C9B15BF0F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90953"/>
          </a:xfrm>
        </p:spPr>
        <p:txBody>
          <a:bodyPr/>
          <a:lstStyle/>
          <a:p>
            <a:pPr algn="ctr"/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Escalation of Sin (Genesis 4:6-8)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6E892-2F85-076A-A7C0-E85D3E06E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9908"/>
            <a:ext cx="12192000" cy="5838091"/>
          </a:xfrm>
        </p:spPr>
        <p:txBody>
          <a:bodyPr/>
          <a:lstStyle/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“So the </a:t>
            </a:r>
            <a:r>
              <a:rPr lang="en-US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said to Cain, “Why are you angry? And why has your countenance fallen?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 do well, will you not be accepted? And if you do not do well, sin lies at the door. And its desire 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for you, but you should rule over it.” 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Now Cain talked with Abel his brother; and it came to pass, when they were in the field, that Cain rose up against Abel his brother and killed him.”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God Questions and Instructs Cain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Cain Spills the Wrong Blood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762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2E63C-BC18-FE86-F2E4-C1E4D0E4F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Another Reckoning (Genesis 4:9-12)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8E9C3-89C1-9E92-7C4C-0BFF2F864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“Then the </a:t>
            </a:r>
            <a:r>
              <a:rPr lang="en-US" b="1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said to Cain, “Where 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Abel your brother?” He said, “I do not know. 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 my brother’s keeper?” 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He said, “What have you done? The voice of your brother’s blood cries out to Me from the ground.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now you 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cursed from the earth, which has opened its mouth to receive your brother’s blood from your hand.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you till the ground, it shall no longer yield its strength to you. A fugitive and a vagabond you shall be on the earth.”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1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79B03-0591-4B3E-9C71-A203A123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Application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21D68-6E7E-CCFD-3DD6-98A6DA13F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Love, Respect, and Fear the Lord God (Mark 	12:30)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Know that You are Free to Do Things God’s Way 	(Proverbs 14:12)</a:t>
            </a:r>
          </a:p>
          <a:p>
            <a:pPr marL="0" indent="0"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When you Find Yourself in a Hole, Stop Digging. (</a:t>
            </a:r>
            <a:r>
              <a:rPr lang="en-US" sz="3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James 	4:7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59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1083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system-ui</vt:lpstr>
      <vt:lpstr>Times New Roman</vt:lpstr>
      <vt:lpstr>Office Theme</vt:lpstr>
      <vt:lpstr>The Protoevangelium - “First Good News” (Genesis 3:15) </vt:lpstr>
      <vt:lpstr>The Cover Up – The Problem of Sin (Genesis 3:21)</vt:lpstr>
      <vt:lpstr>Adam is Driven from the Garden (Genesis 3:23-24) </vt:lpstr>
      <vt:lpstr>Cain and Abel (Genesis 4:1-10) </vt:lpstr>
      <vt:lpstr>The Great Divide (Genesis 4:1-2) </vt:lpstr>
      <vt:lpstr>A Sacrifice is Made (Genesis 4:3-5) </vt:lpstr>
      <vt:lpstr>The Escalation of Sin (Genesis 4:6-8) </vt:lpstr>
      <vt:lpstr>Another Reckoning (Genesis 4:9-12) </vt:lpstr>
      <vt:lpstr>Application</vt:lpstr>
      <vt:lpstr>Small Group Start-up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Protoevangelium - “First Good News” (Genesis 3:15) </dc:title>
  <dc:creator>Tony Borton</dc:creator>
  <cp:lastModifiedBy>Tony Borton</cp:lastModifiedBy>
  <cp:revision>2</cp:revision>
  <dcterms:created xsi:type="dcterms:W3CDTF">2022-05-18T19:07:18Z</dcterms:created>
  <dcterms:modified xsi:type="dcterms:W3CDTF">2022-05-22T14:57:08Z</dcterms:modified>
</cp:coreProperties>
</file>