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2" autoAdjust="0"/>
    <p:restoredTop sz="94660"/>
  </p:normalViewPr>
  <p:slideViewPr>
    <p:cSldViewPr snapToGrid="0">
      <p:cViewPr varScale="1">
        <p:scale>
          <a:sx n="128" d="100"/>
          <a:sy n="128" d="100"/>
        </p:scale>
        <p:origin x="4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CAAB-1CF0-690E-25D4-1D08DF5608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AF4B6A-841B-12D3-EE5A-53C832FD02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8F51BA-36E9-09A1-AB17-AFFF1B6A0103}"/>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4AE022B9-014C-F983-CF01-3F132FA8D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3F3C6-A15A-229C-BA04-7E76793CA98F}"/>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78269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82B9-39A5-EF69-8362-E2575F19C4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6FF8FF-D5F2-AE44-E32A-6280B003E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F8267-61A2-577B-A281-16011A5D969C}"/>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DBA7F020-BA58-C06A-38E0-679AC24F8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1B0149-325B-EC2A-A77F-7FB51EFB4793}"/>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352598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6E59D-AFBC-E155-090B-38B40FF4FE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DF11FD-56D0-E160-BA26-0A292233BB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6BCEB-3AC9-07B8-3A84-DE91E0307AD5}"/>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271D04BF-5A37-971B-EB80-000472B277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9F12B8-57A9-F024-67A0-513C5FA5CFFC}"/>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389854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041D-8F83-920E-A0D6-341EF84F98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660D2E-711D-A091-E256-5002DD6BEF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E43AA-BB93-BF17-CA25-9DC6ABBFD855}"/>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6477286F-5889-61D8-597A-9952FCA79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008B6C-4B08-41AE-EFCF-9CF9FE396017}"/>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114817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00BA1-EEB7-5CFF-F499-F892DE5ADF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5178F0-73C1-02DE-5FD0-AA9C31447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68BB79-47F9-C18D-5385-0077A0641E32}"/>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682BF230-DF50-A7F9-62E7-DBB1CB2C4C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94C59-6B4E-726E-1281-3DF4051E6BE6}"/>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194041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B8A7-D574-1FEA-C63C-B0CE2338B5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2DBB2-F32C-C1DD-7656-E803ACE562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6BFB77-5811-09E1-1BBA-35EEEEA160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679F5F-B67D-DC28-5A16-0B1F14C08D94}"/>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6" name="Footer Placeholder 5">
            <a:extLst>
              <a:ext uri="{FF2B5EF4-FFF2-40B4-BE49-F238E27FC236}">
                <a16:creationId xmlns:a16="http://schemas.microsoft.com/office/drawing/2014/main" id="{1D2C7A39-010E-6C9C-4619-37EEB5FFA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3214F-8AE7-E578-29E9-5C6E8EDE129B}"/>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2911316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478F-2F45-11C3-7E4C-60ABACC83E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5C5489-7FA4-7926-9416-E83002465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C1A25B-4113-3210-9F39-6DAA612408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B12160-5748-A7FD-B88D-BA2D861E12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054417-766F-3C1F-0877-7A938640EE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8FB746-3D75-CAD6-E672-87401F3D2937}"/>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8" name="Footer Placeholder 7">
            <a:extLst>
              <a:ext uri="{FF2B5EF4-FFF2-40B4-BE49-F238E27FC236}">
                <a16:creationId xmlns:a16="http://schemas.microsoft.com/office/drawing/2014/main" id="{2287A14D-C78D-0F8A-B9AE-C2C2345D1C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B79BD-E4C0-AD19-E362-6211579DF64D}"/>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201927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E8F8-FD81-A75D-0811-B9FA067E47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9FAA02-8BCF-5F95-B325-B26BD7C7A313}"/>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4" name="Footer Placeholder 3">
            <a:extLst>
              <a:ext uri="{FF2B5EF4-FFF2-40B4-BE49-F238E27FC236}">
                <a16:creationId xmlns:a16="http://schemas.microsoft.com/office/drawing/2014/main" id="{0F3ABA7B-14DC-1E83-0376-A520411E74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F501A2-7699-F52D-BA40-D822F073707F}"/>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359296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3BC96-847A-8288-7117-84EB62AFDBE2}"/>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3" name="Footer Placeholder 2">
            <a:extLst>
              <a:ext uri="{FF2B5EF4-FFF2-40B4-BE49-F238E27FC236}">
                <a16:creationId xmlns:a16="http://schemas.microsoft.com/office/drawing/2014/main" id="{8A1CAA2B-D4D9-B2BA-3419-ED9EFF10C9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606163-7332-81C8-A5AE-180F91616E0F}"/>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389317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7ED38-54CC-C31D-A47E-EB359A65BC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37A0BA-C0F3-2B12-BFF9-298D1F77D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E1AB6A-770F-A2AC-7951-2D3AD603C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99D58-918B-5FD7-2597-CCA76ACAAED7}"/>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6" name="Footer Placeholder 5">
            <a:extLst>
              <a:ext uri="{FF2B5EF4-FFF2-40B4-BE49-F238E27FC236}">
                <a16:creationId xmlns:a16="http://schemas.microsoft.com/office/drawing/2014/main" id="{318C8677-1981-BB4D-B631-A52FA0915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18D606-307B-B3F4-5B78-E3F0ABB858A3}"/>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291711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9BF1-582C-2BE6-D488-9B918F613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7A051-96AB-6EDC-1F6E-870BEE1329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8F002B-F4BF-B30D-BDA5-A8F8FEB15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89B39-126E-0506-B364-47CB89374E1A}"/>
              </a:ext>
            </a:extLst>
          </p:cNvPr>
          <p:cNvSpPr>
            <a:spLocks noGrp="1"/>
          </p:cNvSpPr>
          <p:nvPr>
            <p:ph type="dt" sz="half" idx="10"/>
          </p:nvPr>
        </p:nvSpPr>
        <p:spPr/>
        <p:txBody>
          <a:bodyPr/>
          <a:lstStyle/>
          <a:p>
            <a:fld id="{3619C1E4-8B06-4E69-ADAE-4162E10514B5}" type="datetimeFigureOut">
              <a:rPr lang="en-US" smtClean="0"/>
              <a:t>7/24/22</a:t>
            </a:fld>
            <a:endParaRPr lang="en-US"/>
          </a:p>
        </p:txBody>
      </p:sp>
      <p:sp>
        <p:nvSpPr>
          <p:cNvPr id="6" name="Footer Placeholder 5">
            <a:extLst>
              <a:ext uri="{FF2B5EF4-FFF2-40B4-BE49-F238E27FC236}">
                <a16:creationId xmlns:a16="http://schemas.microsoft.com/office/drawing/2014/main" id="{940070DD-C3C9-0112-BDD7-C3E06F541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A95CBD-915F-6724-D86A-9BAD0C6F1AF6}"/>
              </a:ext>
            </a:extLst>
          </p:cNvPr>
          <p:cNvSpPr>
            <a:spLocks noGrp="1"/>
          </p:cNvSpPr>
          <p:nvPr>
            <p:ph type="sldNum" sz="quarter" idx="12"/>
          </p:nvPr>
        </p:nvSpPr>
        <p:spPr/>
        <p:txBody>
          <a:bodyPr/>
          <a:lstStyle/>
          <a:p>
            <a:fld id="{2B9313DC-14BF-48DA-9788-5C27A4FB6638}" type="slidenum">
              <a:rPr lang="en-US" smtClean="0"/>
              <a:t>‹#›</a:t>
            </a:fld>
            <a:endParaRPr lang="en-US"/>
          </a:p>
        </p:txBody>
      </p:sp>
    </p:spTree>
    <p:extLst>
      <p:ext uri="{BB962C8B-B14F-4D97-AF65-F5344CB8AC3E}">
        <p14:creationId xmlns:p14="http://schemas.microsoft.com/office/powerpoint/2010/main" val="166782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46DDC-6DA8-E8A5-5777-FB08B3977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24D141-DF3B-FE1C-69C6-10CD830385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0B09BD-ECE4-72B3-BA60-821D7A263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9C1E4-8B06-4E69-ADAE-4162E10514B5}" type="datetimeFigureOut">
              <a:rPr lang="en-US" smtClean="0"/>
              <a:t>7/24/22</a:t>
            </a:fld>
            <a:endParaRPr lang="en-US"/>
          </a:p>
        </p:txBody>
      </p:sp>
      <p:sp>
        <p:nvSpPr>
          <p:cNvPr id="5" name="Footer Placeholder 4">
            <a:extLst>
              <a:ext uri="{FF2B5EF4-FFF2-40B4-BE49-F238E27FC236}">
                <a16:creationId xmlns:a16="http://schemas.microsoft.com/office/drawing/2014/main" id="{CB148B37-E642-AA51-3FB3-2D81C1FD7A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5A1A91-E288-B356-6855-9CC66AF68B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13DC-14BF-48DA-9788-5C27A4FB6638}" type="slidenum">
              <a:rPr lang="en-US" smtClean="0"/>
              <a:t>‹#›</a:t>
            </a:fld>
            <a:endParaRPr lang="en-US"/>
          </a:p>
        </p:txBody>
      </p:sp>
    </p:spTree>
    <p:extLst>
      <p:ext uri="{BB962C8B-B14F-4D97-AF65-F5344CB8AC3E}">
        <p14:creationId xmlns:p14="http://schemas.microsoft.com/office/powerpoint/2010/main" val="3249096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255FA4-E143-872B-C487-1735D75D6398}"/>
              </a:ext>
            </a:extLst>
          </p:cNvPr>
          <p:cNvSpPr>
            <a:spLocks noGrp="1"/>
          </p:cNvSpPr>
          <p:nvPr>
            <p:ph type="title"/>
          </p:nvPr>
        </p:nvSpPr>
        <p:spPr>
          <a:xfrm>
            <a:off x="0" y="0"/>
            <a:ext cx="12192000" cy="842964"/>
          </a:xfrm>
        </p:spPr>
        <p:txBody>
          <a:bodyPr>
            <a:normAutofit/>
          </a:bodyPr>
          <a:lstStyle/>
          <a:p>
            <a:pPr algn="ctr"/>
            <a:r>
              <a:rPr lang="en-US" sz="2800" b="1" dirty="0">
                <a:latin typeface="Times New Roman" panose="02020603050405020304" pitchFamily="18" charset="0"/>
                <a:cs typeface="Times New Roman" panose="02020603050405020304" pitchFamily="18" charset="0"/>
              </a:rPr>
              <a:t>Who are we in Christ?</a:t>
            </a:r>
          </a:p>
        </p:txBody>
      </p:sp>
      <p:sp>
        <p:nvSpPr>
          <p:cNvPr id="5" name="Content Placeholder 4">
            <a:extLst>
              <a:ext uri="{FF2B5EF4-FFF2-40B4-BE49-F238E27FC236}">
                <a16:creationId xmlns:a16="http://schemas.microsoft.com/office/drawing/2014/main" id="{E41CCA82-0232-0B36-8957-87BB3B3DACB3}"/>
              </a:ext>
            </a:extLst>
          </p:cNvPr>
          <p:cNvSpPr>
            <a:spLocks noGrp="1"/>
          </p:cNvSpPr>
          <p:nvPr>
            <p:ph idx="1"/>
          </p:nvPr>
        </p:nvSpPr>
        <p:spPr>
          <a:xfrm>
            <a:off x="0" y="842964"/>
            <a:ext cx="12192000" cy="6015036"/>
          </a:xfrm>
        </p:spPr>
        <p:txBody>
          <a:bodyPr/>
          <a:lstStyle/>
          <a:p>
            <a:pPr marL="0" indent="0" algn="l">
              <a:buNone/>
            </a:pPr>
            <a:r>
              <a:rPr lang="en-US" sz="1800" b="1" i="0" dirty="0">
                <a:solidFill>
                  <a:srgbClr val="000000"/>
                </a:solidFill>
                <a:effectLst/>
                <a:latin typeface="Times New Roman" panose="02020603050405020304" pitchFamily="18" charset="0"/>
                <a:cs typeface="Times New Roman" panose="02020603050405020304" pitchFamily="18" charset="0"/>
              </a:rPr>
              <a:t>“And you </a:t>
            </a:r>
            <a:r>
              <a:rPr lang="en-US" sz="1800" b="1" i="1" dirty="0">
                <a:solidFill>
                  <a:srgbClr val="000000"/>
                </a:solidFill>
                <a:effectLst/>
                <a:latin typeface="Times New Roman" panose="02020603050405020304" pitchFamily="18" charset="0"/>
                <a:cs typeface="Times New Roman" panose="02020603050405020304" pitchFamily="18" charset="0"/>
              </a:rPr>
              <a:t>He made alive,</a:t>
            </a:r>
            <a:r>
              <a:rPr lang="en-US" sz="1800" b="1" i="0" dirty="0">
                <a:solidFill>
                  <a:srgbClr val="000000"/>
                </a:solidFill>
                <a:effectLst/>
                <a:latin typeface="Times New Roman" panose="02020603050405020304" pitchFamily="18" charset="0"/>
                <a:cs typeface="Times New Roman" panose="02020603050405020304" pitchFamily="18" charset="0"/>
              </a:rPr>
              <a:t> who were dead in trespasses and sins, </a:t>
            </a:r>
            <a:r>
              <a:rPr lang="en-US" sz="1800" b="1" i="0" baseline="30000" dirty="0">
                <a:solidFill>
                  <a:srgbClr val="000000"/>
                </a:solidFill>
                <a:effectLst/>
                <a:latin typeface="Times New Roman" panose="02020603050405020304" pitchFamily="18" charset="0"/>
                <a:cs typeface="Times New Roman" panose="02020603050405020304" pitchFamily="18" charset="0"/>
              </a:rPr>
              <a:t>2 </a:t>
            </a:r>
            <a:r>
              <a:rPr lang="en-US" sz="1800" b="1" i="0" dirty="0">
                <a:solidFill>
                  <a:srgbClr val="000000"/>
                </a:solidFill>
                <a:effectLst/>
                <a:latin typeface="Times New Roman" panose="02020603050405020304" pitchFamily="18" charset="0"/>
                <a:cs typeface="Times New Roman" panose="02020603050405020304" pitchFamily="18" charset="0"/>
              </a:rPr>
              <a:t>in which you once walked according to the course of this world, according to the prince of the power of the air, the spirit who now works in the sons of disobedience, </a:t>
            </a:r>
            <a:r>
              <a:rPr lang="en-US" sz="1800" b="1" i="0" baseline="30000" dirty="0">
                <a:solidFill>
                  <a:srgbClr val="000000"/>
                </a:solidFill>
                <a:effectLst/>
                <a:latin typeface="Times New Roman" panose="02020603050405020304" pitchFamily="18" charset="0"/>
                <a:cs typeface="Times New Roman" panose="02020603050405020304" pitchFamily="18" charset="0"/>
              </a:rPr>
              <a:t>3 </a:t>
            </a:r>
            <a:r>
              <a:rPr lang="en-US" sz="1800" b="1" i="0" dirty="0">
                <a:solidFill>
                  <a:srgbClr val="000000"/>
                </a:solidFill>
                <a:effectLst/>
                <a:latin typeface="Times New Roman" panose="02020603050405020304" pitchFamily="18" charset="0"/>
                <a:cs typeface="Times New Roman" panose="02020603050405020304" pitchFamily="18" charset="0"/>
              </a:rPr>
              <a:t>among whom also we all once conducted ourselves in the lusts of our flesh, fulfilling the desires of the flesh and of the mind, and were by nature children of wrath, just as the others. </a:t>
            </a:r>
            <a:r>
              <a:rPr lang="en-US" sz="1800" b="1" i="0" baseline="30000" dirty="0">
                <a:solidFill>
                  <a:srgbClr val="000000"/>
                </a:solidFill>
                <a:effectLst/>
                <a:latin typeface="Times New Roman" panose="02020603050405020304" pitchFamily="18" charset="0"/>
                <a:cs typeface="Times New Roman" panose="02020603050405020304" pitchFamily="18" charset="0"/>
              </a:rPr>
              <a:t>4 </a:t>
            </a:r>
            <a:r>
              <a:rPr lang="en-US" sz="1800" b="1" i="0" dirty="0">
                <a:solidFill>
                  <a:srgbClr val="000000"/>
                </a:solidFill>
                <a:effectLst/>
                <a:latin typeface="Times New Roman" panose="02020603050405020304" pitchFamily="18" charset="0"/>
                <a:cs typeface="Times New Roman" panose="02020603050405020304" pitchFamily="18" charset="0"/>
              </a:rPr>
              <a:t>But God, who is rich in mercy, because of His great love with which He loved us, </a:t>
            </a:r>
            <a:r>
              <a:rPr lang="en-US" sz="1800" b="1" i="0" baseline="30000" dirty="0">
                <a:solidFill>
                  <a:srgbClr val="000000"/>
                </a:solidFill>
                <a:effectLst/>
                <a:latin typeface="Times New Roman" panose="02020603050405020304" pitchFamily="18" charset="0"/>
                <a:cs typeface="Times New Roman" panose="02020603050405020304" pitchFamily="18" charset="0"/>
              </a:rPr>
              <a:t>5 </a:t>
            </a:r>
            <a:r>
              <a:rPr lang="en-US" sz="1800" b="1" i="0" dirty="0">
                <a:solidFill>
                  <a:srgbClr val="000000"/>
                </a:solidFill>
                <a:effectLst/>
                <a:latin typeface="Times New Roman" panose="02020603050405020304" pitchFamily="18" charset="0"/>
                <a:cs typeface="Times New Roman" panose="02020603050405020304" pitchFamily="18" charset="0"/>
              </a:rPr>
              <a:t>even when we were dead in trespasses, made us alive together with Christ (by grace you have been saved), </a:t>
            </a:r>
            <a:r>
              <a:rPr lang="en-US" sz="1800" b="1" i="0" baseline="30000" dirty="0">
                <a:solidFill>
                  <a:srgbClr val="000000"/>
                </a:solidFill>
                <a:effectLst/>
                <a:latin typeface="Times New Roman" panose="02020603050405020304" pitchFamily="18" charset="0"/>
                <a:cs typeface="Times New Roman" panose="02020603050405020304" pitchFamily="18" charset="0"/>
              </a:rPr>
              <a:t>6 </a:t>
            </a:r>
            <a:r>
              <a:rPr lang="en-US" sz="1800" b="1" i="0" dirty="0">
                <a:solidFill>
                  <a:srgbClr val="000000"/>
                </a:solidFill>
                <a:effectLst/>
                <a:latin typeface="Times New Roman" panose="02020603050405020304" pitchFamily="18" charset="0"/>
                <a:cs typeface="Times New Roman" panose="02020603050405020304" pitchFamily="18" charset="0"/>
              </a:rPr>
              <a:t>and raised </a:t>
            </a:r>
            <a:r>
              <a:rPr lang="en-US" sz="1800" b="1" i="1" dirty="0">
                <a:solidFill>
                  <a:srgbClr val="000000"/>
                </a:solidFill>
                <a:effectLst/>
                <a:latin typeface="Times New Roman" panose="02020603050405020304" pitchFamily="18" charset="0"/>
                <a:cs typeface="Times New Roman" panose="02020603050405020304" pitchFamily="18" charset="0"/>
              </a:rPr>
              <a:t>us</a:t>
            </a:r>
            <a:r>
              <a:rPr lang="en-US" sz="1800" b="1" i="0" dirty="0">
                <a:solidFill>
                  <a:srgbClr val="000000"/>
                </a:solidFill>
                <a:effectLst/>
                <a:latin typeface="Times New Roman" panose="02020603050405020304" pitchFamily="18" charset="0"/>
                <a:cs typeface="Times New Roman" panose="02020603050405020304" pitchFamily="18" charset="0"/>
              </a:rPr>
              <a:t> up together, and made </a:t>
            </a:r>
            <a:r>
              <a:rPr lang="en-US" sz="1800" b="1" i="1" dirty="0">
                <a:solidFill>
                  <a:srgbClr val="000000"/>
                </a:solidFill>
                <a:effectLst/>
                <a:latin typeface="Times New Roman" panose="02020603050405020304" pitchFamily="18" charset="0"/>
                <a:cs typeface="Times New Roman" panose="02020603050405020304" pitchFamily="18" charset="0"/>
              </a:rPr>
              <a:t>us</a:t>
            </a:r>
            <a:r>
              <a:rPr lang="en-US" sz="1800" b="1" i="0" dirty="0">
                <a:solidFill>
                  <a:srgbClr val="000000"/>
                </a:solidFill>
                <a:effectLst/>
                <a:latin typeface="Times New Roman" panose="02020603050405020304" pitchFamily="18" charset="0"/>
                <a:cs typeface="Times New Roman" panose="02020603050405020304" pitchFamily="18" charset="0"/>
              </a:rPr>
              <a:t> sit together in the heavenly </a:t>
            </a:r>
            <a:r>
              <a:rPr lang="en-US" sz="1800" b="1" i="1" dirty="0">
                <a:solidFill>
                  <a:srgbClr val="000000"/>
                </a:solidFill>
                <a:effectLst/>
                <a:latin typeface="Times New Roman" panose="02020603050405020304" pitchFamily="18" charset="0"/>
                <a:cs typeface="Times New Roman" panose="02020603050405020304" pitchFamily="18" charset="0"/>
              </a:rPr>
              <a:t>places</a:t>
            </a:r>
            <a:r>
              <a:rPr lang="en-US" sz="1800" b="1" i="0" dirty="0">
                <a:solidFill>
                  <a:srgbClr val="000000"/>
                </a:solidFill>
                <a:effectLst/>
                <a:latin typeface="Times New Roman" panose="02020603050405020304" pitchFamily="18" charset="0"/>
                <a:cs typeface="Times New Roman" panose="02020603050405020304" pitchFamily="18" charset="0"/>
              </a:rPr>
              <a:t> in Christ Jesus, </a:t>
            </a:r>
            <a:r>
              <a:rPr lang="en-US" sz="1800" b="1" i="0" baseline="30000" dirty="0">
                <a:solidFill>
                  <a:srgbClr val="000000"/>
                </a:solidFill>
                <a:effectLst/>
                <a:latin typeface="Times New Roman" panose="02020603050405020304" pitchFamily="18" charset="0"/>
                <a:cs typeface="Times New Roman" panose="02020603050405020304" pitchFamily="18" charset="0"/>
              </a:rPr>
              <a:t>7 </a:t>
            </a:r>
            <a:r>
              <a:rPr lang="en-US" sz="1800" b="1" i="0" dirty="0">
                <a:solidFill>
                  <a:srgbClr val="000000"/>
                </a:solidFill>
                <a:effectLst/>
                <a:latin typeface="Times New Roman" panose="02020603050405020304" pitchFamily="18" charset="0"/>
                <a:cs typeface="Times New Roman" panose="02020603050405020304" pitchFamily="18" charset="0"/>
              </a:rPr>
              <a:t>that in the ages to come He might show the exceeding riches of His grace in </a:t>
            </a:r>
            <a:r>
              <a:rPr lang="en-US" sz="1800" b="1" i="1" dirty="0">
                <a:solidFill>
                  <a:srgbClr val="000000"/>
                </a:solidFill>
                <a:effectLst/>
                <a:latin typeface="Times New Roman" panose="02020603050405020304" pitchFamily="18" charset="0"/>
                <a:cs typeface="Times New Roman" panose="02020603050405020304" pitchFamily="18" charset="0"/>
              </a:rPr>
              <a:t>His</a:t>
            </a:r>
            <a:r>
              <a:rPr lang="en-US" sz="1800" b="1" i="0" dirty="0">
                <a:solidFill>
                  <a:srgbClr val="000000"/>
                </a:solidFill>
                <a:effectLst/>
                <a:latin typeface="Times New Roman" panose="02020603050405020304" pitchFamily="18" charset="0"/>
                <a:cs typeface="Times New Roman" panose="02020603050405020304" pitchFamily="18" charset="0"/>
              </a:rPr>
              <a:t> kindness toward us in Christ Jesus. </a:t>
            </a:r>
            <a:r>
              <a:rPr lang="en-US" sz="1800" b="1" i="0" baseline="30000" dirty="0">
                <a:solidFill>
                  <a:srgbClr val="000000"/>
                </a:solidFill>
                <a:effectLst/>
                <a:latin typeface="Times New Roman" panose="02020603050405020304" pitchFamily="18" charset="0"/>
                <a:cs typeface="Times New Roman" panose="02020603050405020304" pitchFamily="18" charset="0"/>
              </a:rPr>
              <a:t>8 </a:t>
            </a:r>
            <a:r>
              <a:rPr lang="en-US" sz="1800" b="1" i="0" dirty="0">
                <a:solidFill>
                  <a:srgbClr val="000000"/>
                </a:solidFill>
                <a:effectLst/>
                <a:latin typeface="Times New Roman" panose="02020603050405020304" pitchFamily="18" charset="0"/>
                <a:cs typeface="Times New Roman" panose="02020603050405020304" pitchFamily="18" charset="0"/>
              </a:rPr>
              <a:t>For by grace you have been saved through faith, and that not of yourselves; </a:t>
            </a:r>
            <a:r>
              <a:rPr lang="en-US" sz="1800" b="1" i="1" dirty="0">
                <a:solidFill>
                  <a:srgbClr val="000000"/>
                </a:solidFill>
                <a:effectLst/>
                <a:latin typeface="Times New Roman" panose="02020603050405020304" pitchFamily="18" charset="0"/>
                <a:cs typeface="Times New Roman" panose="02020603050405020304" pitchFamily="18" charset="0"/>
              </a:rPr>
              <a:t>it is</a:t>
            </a:r>
            <a:r>
              <a:rPr lang="en-US" sz="1800" b="1" i="0" dirty="0">
                <a:solidFill>
                  <a:srgbClr val="000000"/>
                </a:solidFill>
                <a:effectLst/>
                <a:latin typeface="Times New Roman" panose="02020603050405020304" pitchFamily="18" charset="0"/>
                <a:cs typeface="Times New Roman" panose="02020603050405020304" pitchFamily="18" charset="0"/>
              </a:rPr>
              <a:t> the gift of God, </a:t>
            </a:r>
            <a:r>
              <a:rPr lang="en-US" sz="1800" b="1" i="0" baseline="30000" dirty="0">
                <a:solidFill>
                  <a:srgbClr val="000000"/>
                </a:solidFill>
                <a:effectLst/>
                <a:latin typeface="Times New Roman" panose="02020603050405020304" pitchFamily="18" charset="0"/>
                <a:cs typeface="Times New Roman" panose="02020603050405020304" pitchFamily="18" charset="0"/>
              </a:rPr>
              <a:t>9 </a:t>
            </a:r>
            <a:r>
              <a:rPr lang="en-US" sz="1800" b="1" i="0" dirty="0">
                <a:solidFill>
                  <a:srgbClr val="000000"/>
                </a:solidFill>
                <a:effectLst/>
                <a:latin typeface="Times New Roman" panose="02020603050405020304" pitchFamily="18" charset="0"/>
                <a:cs typeface="Times New Roman" panose="02020603050405020304" pitchFamily="18" charset="0"/>
              </a:rPr>
              <a:t>not of works, lest anyone should boast. </a:t>
            </a:r>
            <a:r>
              <a:rPr lang="en-US" sz="1800" b="1" i="0" baseline="30000" dirty="0">
                <a:solidFill>
                  <a:srgbClr val="000000"/>
                </a:solidFill>
                <a:effectLst/>
                <a:latin typeface="Times New Roman" panose="02020603050405020304" pitchFamily="18" charset="0"/>
                <a:cs typeface="Times New Roman" panose="02020603050405020304" pitchFamily="18" charset="0"/>
              </a:rPr>
              <a:t>10 </a:t>
            </a:r>
            <a:r>
              <a:rPr lang="en-US" sz="1800" b="1" i="0" dirty="0">
                <a:solidFill>
                  <a:srgbClr val="000000"/>
                </a:solidFill>
                <a:effectLst/>
                <a:latin typeface="Times New Roman" panose="02020603050405020304" pitchFamily="18" charset="0"/>
                <a:cs typeface="Times New Roman" panose="02020603050405020304" pitchFamily="18" charset="0"/>
              </a:rPr>
              <a:t>For we are His workmanship, created in Christ Jesus for good works, which God prepared beforehand that we should walk in them.” – Ephesians 2:1=10</a:t>
            </a:r>
          </a:p>
          <a:p>
            <a:pPr algn="l"/>
            <a:endParaRPr lang="en-US" sz="1800" b="1" dirty="0">
              <a:solidFill>
                <a:srgbClr val="000000"/>
              </a:solidFill>
              <a:latin typeface="Times New Roman" panose="02020603050405020304" pitchFamily="18" charset="0"/>
              <a:cs typeface="Times New Roman" panose="02020603050405020304" pitchFamily="18" charset="0"/>
            </a:endParaRPr>
          </a:p>
          <a:p>
            <a:pPr marL="0" indent="0" algn="l">
              <a:buNone/>
            </a:pPr>
            <a:r>
              <a:rPr lang="en-US" sz="1800" b="1" i="0" dirty="0">
                <a:solidFill>
                  <a:srgbClr val="000000"/>
                </a:solidFill>
                <a:effectLst/>
                <a:latin typeface="Times New Roman" panose="02020603050405020304" pitchFamily="18" charset="0"/>
                <a:cs typeface="Times New Roman" panose="02020603050405020304" pitchFamily="18" charset="0"/>
              </a:rPr>
              <a:t>“But you have not so learned Christ, 21 if indeed you have heard Him and have been taught by Him, as the truth is in Jesus: 22 that you put off, concerning your former conduct, the old man which grows corrupt according to the deceitful lusts, 23 and be renewed in the spirit of your mind, 24 and that you put on the new man which was created according to God, in true righteousness and holiness.”  - Ephesians 4:20-24</a:t>
            </a:r>
          </a:p>
          <a:p>
            <a:pPr marL="0" indent="0" algn="l">
              <a:buNone/>
            </a:pPr>
            <a:endParaRPr lang="en-US" sz="1800" b="1" dirty="0">
              <a:solidFill>
                <a:srgbClr val="000000"/>
              </a:solidFill>
              <a:latin typeface="Times New Roman" panose="02020603050405020304" pitchFamily="18" charset="0"/>
              <a:cs typeface="Times New Roman" panose="02020603050405020304" pitchFamily="18" charset="0"/>
            </a:endParaRPr>
          </a:p>
          <a:p>
            <a:pPr marL="0" indent="0" algn="l">
              <a:buNone/>
            </a:pPr>
            <a:r>
              <a:rPr lang="en-US" sz="1800" b="1" i="0" dirty="0">
                <a:solidFill>
                  <a:srgbClr val="000000"/>
                </a:solidFill>
                <a:effectLst/>
                <a:latin typeface="Times New Roman" panose="02020603050405020304" pitchFamily="18" charset="0"/>
                <a:cs typeface="Times New Roman" panose="02020603050405020304" pitchFamily="18" charset="0"/>
              </a:rPr>
              <a:t> “I have been crucified with Christ; it is no longer I who live, but Christ lives in me; and the life which I now live in the flesh I live by faith in the Son of God, who loved me and gave Himself for me.” – Galatians 2:20 </a:t>
            </a:r>
          </a:p>
          <a:p>
            <a:endParaRPr lang="en-US" dirty="0"/>
          </a:p>
        </p:txBody>
      </p:sp>
    </p:spTree>
    <p:extLst>
      <p:ext uri="{BB962C8B-B14F-4D97-AF65-F5344CB8AC3E}">
        <p14:creationId xmlns:p14="http://schemas.microsoft.com/office/powerpoint/2010/main" val="2634308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255FA4-E143-872B-C487-1735D75D6398}"/>
              </a:ext>
            </a:extLst>
          </p:cNvPr>
          <p:cNvSpPr>
            <a:spLocks noGrp="1"/>
          </p:cNvSpPr>
          <p:nvPr>
            <p:ph type="title"/>
          </p:nvPr>
        </p:nvSpPr>
        <p:spPr>
          <a:xfrm>
            <a:off x="0" y="0"/>
            <a:ext cx="12192000" cy="842964"/>
          </a:xfrm>
        </p:spPr>
        <p:txBody>
          <a:bodyPr>
            <a:normAutofit/>
          </a:bodyPr>
          <a:lstStyle/>
          <a:p>
            <a:pPr algn="ctr"/>
            <a:r>
              <a:rPr lang="en-US" b="1" dirty="0">
                <a:latin typeface="Times New Roman" panose="02020603050405020304" pitchFamily="18" charset="0"/>
                <a:cs typeface="Times New Roman" panose="02020603050405020304" pitchFamily="18" charset="0"/>
              </a:rPr>
              <a:t>Who are we in Christ?</a:t>
            </a:r>
          </a:p>
        </p:txBody>
      </p:sp>
      <p:sp>
        <p:nvSpPr>
          <p:cNvPr id="5" name="Content Placeholder 4">
            <a:extLst>
              <a:ext uri="{FF2B5EF4-FFF2-40B4-BE49-F238E27FC236}">
                <a16:creationId xmlns:a16="http://schemas.microsoft.com/office/drawing/2014/main" id="{E41CCA82-0232-0B36-8957-87BB3B3DACB3}"/>
              </a:ext>
            </a:extLst>
          </p:cNvPr>
          <p:cNvSpPr>
            <a:spLocks noGrp="1"/>
          </p:cNvSpPr>
          <p:nvPr>
            <p:ph idx="1"/>
          </p:nvPr>
        </p:nvSpPr>
        <p:spPr>
          <a:xfrm>
            <a:off x="0" y="842964"/>
            <a:ext cx="12192000" cy="6015036"/>
          </a:xfrm>
        </p:spPr>
        <p:txBody>
          <a:bodyPr>
            <a:normAutofit/>
          </a:bodyPr>
          <a:lstStyle/>
          <a:p>
            <a:pPr marL="0" indent="0" algn="l">
              <a:buNone/>
            </a:pPr>
            <a:r>
              <a:rPr lang="en-US" b="1" i="0" dirty="0">
                <a:solidFill>
                  <a:srgbClr val="000000"/>
                </a:solidFill>
                <a:effectLst/>
                <a:latin typeface="Times New Roman" panose="02020603050405020304" pitchFamily="18" charset="0"/>
                <a:cs typeface="Times New Roman" panose="02020603050405020304" pitchFamily="18" charset="0"/>
              </a:rPr>
              <a:t>“And you </a:t>
            </a:r>
            <a:r>
              <a:rPr lang="en-US" b="1" i="1" dirty="0">
                <a:solidFill>
                  <a:srgbClr val="000000"/>
                </a:solidFill>
                <a:effectLst/>
                <a:latin typeface="Times New Roman" panose="02020603050405020304" pitchFamily="18" charset="0"/>
                <a:cs typeface="Times New Roman" panose="02020603050405020304" pitchFamily="18" charset="0"/>
              </a:rPr>
              <a:t>He made alive,</a:t>
            </a:r>
            <a:r>
              <a:rPr lang="en-US" b="1" i="0" dirty="0">
                <a:solidFill>
                  <a:srgbClr val="000000"/>
                </a:solidFill>
                <a:effectLst/>
                <a:latin typeface="Times New Roman" panose="02020603050405020304" pitchFamily="18" charset="0"/>
                <a:cs typeface="Times New Roman" panose="02020603050405020304" pitchFamily="18" charset="0"/>
              </a:rPr>
              <a:t> who were dead in trespasses and sins, </a:t>
            </a:r>
            <a:r>
              <a:rPr lang="en-US" b="1" i="0" baseline="30000" dirty="0">
                <a:solidFill>
                  <a:srgbClr val="000000"/>
                </a:solidFill>
                <a:effectLst/>
                <a:latin typeface="Times New Roman" panose="02020603050405020304" pitchFamily="18" charset="0"/>
                <a:cs typeface="Times New Roman" panose="02020603050405020304" pitchFamily="18" charset="0"/>
              </a:rPr>
              <a:t>2 </a:t>
            </a:r>
            <a:r>
              <a:rPr lang="en-US" b="1" i="0" dirty="0">
                <a:solidFill>
                  <a:srgbClr val="000000"/>
                </a:solidFill>
                <a:effectLst/>
                <a:latin typeface="Times New Roman" panose="02020603050405020304" pitchFamily="18" charset="0"/>
                <a:cs typeface="Times New Roman" panose="02020603050405020304" pitchFamily="18" charset="0"/>
              </a:rPr>
              <a:t>in which you once walked according to the course of this world, according to the prince of the power of the air, the spirit who now works in the sons of disobedience, </a:t>
            </a:r>
            <a:r>
              <a:rPr lang="en-US" b="1" i="0" baseline="30000" dirty="0">
                <a:solidFill>
                  <a:srgbClr val="000000"/>
                </a:solidFill>
                <a:effectLst/>
                <a:latin typeface="Times New Roman" panose="02020603050405020304" pitchFamily="18" charset="0"/>
                <a:cs typeface="Times New Roman" panose="02020603050405020304" pitchFamily="18" charset="0"/>
              </a:rPr>
              <a:t>3 </a:t>
            </a:r>
            <a:r>
              <a:rPr lang="en-US" b="1" i="0" dirty="0">
                <a:solidFill>
                  <a:srgbClr val="000000"/>
                </a:solidFill>
                <a:effectLst/>
                <a:latin typeface="Times New Roman" panose="02020603050405020304" pitchFamily="18" charset="0"/>
                <a:cs typeface="Times New Roman" panose="02020603050405020304" pitchFamily="18" charset="0"/>
              </a:rPr>
              <a:t>among whom also we all once conducted ourselves in the lusts of our flesh, fulfilling the desires of the flesh and of the mind, and were by nature children of wrath, just as the others. </a:t>
            </a:r>
            <a:r>
              <a:rPr lang="en-US" b="1" i="0" baseline="30000" dirty="0">
                <a:solidFill>
                  <a:srgbClr val="000000"/>
                </a:solidFill>
                <a:effectLst/>
                <a:latin typeface="Times New Roman" panose="02020603050405020304" pitchFamily="18" charset="0"/>
                <a:cs typeface="Times New Roman" panose="02020603050405020304" pitchFamily="18" charset="0"/>
              </a:rPr>
              <a:t>4 </a:t>
            </a:r>
            <a:r>
              <a:rPr lang="en-US" b="1" i="0" dirty="0">
                <a:solidFill>
                  <a:srgbClr val="000000"/>
                </a:solidFill>
                <a:effectLst/>
                <a:latin typeface="Times New Roman" panose="02020603050405020304" pitchFamily="18" charset="0"/>
                <a:cs typeface="Times New Roman" panose="02020603050405020304" pitchFamily="18" charset="0"/>
              </a:rPr>
              <a:t>But God, who is rich in mercy, because of His great love with which He loved us, </a:t>
            </a:r>
            <a:r>
              <a:rPr lang="en-US" b="1" i="0" baseline="30000" dirty="0">
                <a:solidFill>
                  <a:srgbClr val="000000"/>
                </a:solidFill>
                <a:effectLst/>
                <a:latin typeface="Times New Roman" panose="02020603050405020304" pitchFamily="18" charset="0"/>
                <a:cs typeface="Times New Roman" panose="02020603050405020304" pitchFamily="18" charset="0"/>
              </a:rPr>
              <a:t>5 </a:t>
            </a:r>
            <a:r>
              <a:rPr lang="en-US" b="1" i="0" dirty="0">
                <a:solidFill>
                  <a:srgbClr val="000000"/>
                </a:solidFill>
                <a:effectLst/>
                <a:latin typeface="Times New Roman" panose="02020603050405020304" pitchFamily="18" charset="0"/>
                <a:cs typeface="Times New Roman" panose="02020603050405020304" pitchFamily="18" charset="0"/>
              </a:rPr>
              <a:t>even when we were dead in trespasses, made us alive together with Christ (by grace you have been saved), </a:t>
            </a:r>
            <a:r>
              <a:rPr lang="en-US" b="1" i="0" baseline="30000" dirty="0">
                <a:solidFill>
                  <a:srgbClr val="000000"/>
                </a:solidFill>
                <a:effectLst/>
                <a:latin typeface="Times New Roman" panose="02020603050405020304" pitchFamily="18" charset="0"/>
                <a:cs typeface="Times New Roman" panose="02020603050405020304" pitchFamily="18" charset="0"/>
              </a:rPr>
              <a:t>6 </a:t>
            </a:r>
            <a:r>
              <a:rPr lang="en-US" b="1" i="0" dirty="0">
                <a:solidFill>
                  <a:srgbClr val="000000"/>
                </a:solidFill>
                <a:effectLst/>
                <a:latin typeface="Times New Roman" panose="02020603050405020304" pitchFamily="18" charset="0"/>
                <a:cs typeface="Times New Roman" panose="02020603050405020304" pitchFamily="18" charset="0"/>
              </a:rPr>
              <a:t>and raised </a:t>
            </a:r>
            <a:r>
              <a:rPr lang="en-US" b="1" i="1" dirty="0">
                <a:solidFill>
                  <a:srgbClr val="000000"/>
                </a:solidFill>
                <a:effectLst/>
                <a:latin typeface="Times New Roman" panose="02020603050405020304" pitchFamily="18" charset="0"/>
                <a:cs typeface="Times New Roman" panose="02020603050405020304" pitchFamily="18" charset="0"/>
              </a:rPr>
              <a:t>us</a:t>
            </a:r>
            <a:r>
              <a:rPr lang="en-US" b="1" i="0" dirty="0">
                <a:solidFill>
                  <a:srgbClr val="000000"/>
                </a:solidFill>
                <a:effectLst/>
                <a:latin typeface="Times New Roman" panose="02020603050405020304" pitchFamily="18" charset="0"/>
                <a:cs typeface="Times New Roman" panose="02020603050405020304" pitchFamily="18" charset="0"/>
              </a:rPr>
              <a:t> up together, and made </a:t>
            </a:r>
            <a:r>
              <a:rPr lang="en-US" b="1" i="1" dirty="0">
                <a:solidFill>
                  <a:srgbClr val="000000"/>
                </a:solidFill>
                <a:effectLst/>
                <a:latin typeface="Times New Roman" panose="02020603050405020304" pitchFamily="18" charset="0"/>
                <a:cs typeface="Times New Roman" panose="02020603050405020304" pitchFamily="18" charset="0"/>
              </a:rPr>
              <a:t>us</a:t>
            </a:r>
            <a:r>
              <a:rPr lang="en-US" b="1" i="0" dirty="0">
                <a:solidFill>
                  <a:srgbClr val="000000"/>
                </a:solidFill>
                <a:effectLst/>
                <a:latin typeface="Times New Roman" panose="02020603050405020304" pitchFamily="18" charset="0"/>
                <a:cs typeface="Times New Roman" panose="02020603050405020304" pitchFamily="18" charset="0"/>
              </a:rPr>
              <a:t> sit together in the heavenly </a:t>
            </a:r>
            <a:r>
              <a:rPr lang="en-US" b="1" i="1" dirty="0">
                <a:solidFill>
                  <a:srgbClr val="000000"/>
                </a:solidFill>
                <a:effectLst/>
                <a:latin typeface="Times New Roman" panose="02020603050405020304" pitchFamily="18" charset="0"/>
                <a:cs typeface="Times New Roman" panose="02020603050405020304" pitchFamily="18" charset="0"/>
              </a:rPr>
              <a:t>places</a:t>
            </a:r>
            <a:r>
              <a:rPr lang="en-US" b="1" i="0" dirty="0">
                <a:solidFill>
                  <a:srgbClr val="000000"/>
                </a:solidFill>
                <a:effectLst/>
                <a:latin typeface="Times New Roman" panose="02020603050405020304" pitchFamily="18" charset="0"/>
                <a:cs typeface="Times New Roman" panose="02020603050405020304" pitchFamily="18" charset="0"/>
              </a:rPr>
              <a:t> in Christ Jesus, </a:t>
            </a:r>
            <a:r>
              <a:rPr lang="en-US" b="1" i="0" baseline="30000" dirty="0">
                <a:solidFill>
                  <a:srgbClr val="000000"/>
                </a:solidFill>
                <a:effectLst/>
                <a:latin typeface="Times New Roman" panose="02020603050405020304" pitchFamily="18" charset="0"/>
                <a:cs typeface="Times New Roman" panose="02020603050405020304" pitchFamily="18" charset="0"/>
              </a:rPr>
              <a:t>7 </a:t>
            </a:r>
            <a:r>
              <a:rPr lang="en-US" b="1" i="0" dirty="0">
                <a:solidFill>
                  <a:srgbClr val="000000"/>
                </a:solidFill>
                <a:effectLst/>
                <a:latin typeface="Times New Roman" panose="02020603050405020304" pitchFamily="18" charset="0"/>
                <a:cs typeface="Times New Roman" panose="02020603050405020304" pitchFamily="18" charset="0"/>
              </a:rPr>
              <a:t>that in the ages to come He might show the exceeding riches of His grace in </a:t>
            </a:r>
            <a:r>
              <a:rPr lang="en-US" b="1" i="1" dirty="0">
                <a:solidFill>
                  <a:srgbClr val="000000"/>
                </a:solidFill>
                <a:effectLst/>
                <a:latin typeface="Times New Roman" panose="02020603050405020304" pitchFamily="18" charset="0"/>
                <a:cs typeface="Times New Roman" panose="02020603050405020304" pitchFamily="18" charset="0"/>
              </a:rPr>
              <a:t>His</a:t>
            </a:r>
            <a:r>
              <a:rPr lang="en-US" b="1" i="0" dirty="0">
                <a:solidFill>
                  <a:srgbClr val="000000"/>
                </a:solidFill>
                <a:effectLst/>
                <a:latin typeface="Times New Roman" panose="02020603050405020304" pitchFamily="18" charset="0"/>
                <a:cs typeface="Times New Roman" panose="02020603050405020304" pitchFamily="18" charset="0"/>
              </a:rPr>
              <a:t> kindness toward us in Christ Jesus. </a:t>
            </a:r>
            <a:r>
              <a:rPr lang="en-US" b="1" i="0" baseline="30000" dirty="0">
                <a:solidFill>
                  <a:srgbClr val="000000"/>
                </a:solidFill>
                <a:effectLst/>
                <a:latin typeface="Times New Roman" panose="02020603050405020304" pitchFamily="18" charset="0"/>
                <a:cs typeface="Times New Roman" panose="02020603050405020304" pitchFamily="18" charset="0"/>
              </a:rPr>
              <a:t>8 </a:t>
            </a:r>
            <a:r>
              <a:rPr lang="en-US" b="1" i="0" dirty="0">
                <a:solidFill>
                  <a:srgbClr val="000000"/>
                </a:solidFill>
                <a:effectLst/>
                <a:latin typeface="Times New Roman" panose="02020603050405020304" pitchFamily="18" charset="0"/>
                <a:cs typeface="Times New Roman" panose="02020603050405020304" pitchFamily="18" charset="0"/>
              </a:rPr>
              <a:t>For by grace you have been saved through faith, and that not of yourselves; </a:t>
            </a:r>
            <a:r>
              <a:rPr lang="en-US" b="1" i="1" dirty="0">
                <a:solidFill>
                  <a:srgbClr val="000000"/>
                </a:solidFill>
                <a:effectLst/>
                <a:latin typeface="Times New Roman" panose="02020603050405020304" pitchFamily="18" charset="0"/>
                <a:cs typeface="Times New Roman" panose="02020603050405020304" pitchFamily="18" charset="0"/>
              </a:rPr>
              <a:t>it is</a:t>
            </a:r>
            <a:r>
              <a:rPr lang="en-US" b="1" i="0" dirty="0">
                <a:solidFill>
                  <a:srgbClr val="000000"/>
                </a:solidFill>
                <a:effectLst/>
                <a:latin typeface="Times New Roman" panose="02020603050405020304" pitchFamily="18" charset="0"/>
                <a:cs typeface="Times New Roman" panose="02020603050405020304" pitchFamily="18" charset="0"/>
              </a:rPr>
              <a:t> the gift of God, </a:t>
            </a:r>
            <a:r>
              <a:rPr lang="en-US" b="1" i="0" baseline="30000" dirty="0">
                <a:solidFill>
                  <a:srgbClr val="000000"/>
                </a:solidFill>
                <a:effectLst/>
                <a:latin typeface="Times New Roman" panose="02020603050405020304" pitchFamily="18" charset="0"/>
                <a:cs typeface="Times New Roman" panose="02020603050405020304" pitchFamily="18" charset="0"/>
              </a:rPr>
              <a:t>9 </a:t>
            </a:r>
            <a:r>
              <a:rPr lang="en-US" b="1" i="0" dirty="0">
                <a:solidFill>
                  <a:srgbClr val="000000"/>
                </a:solidFill>
                <a:effectLst/>
                <a:latin typeface="Times New Roman" panose="02020603050405020304" pitchFamily="18" charset="0"/>
                <a:cs typeface="Times New Roman" panose="02020603050405020304" pitchFamily="18" charset="0"/>
              </a:rPr>
              <a:t>not of works, lest anyone should boast. </a:t>
            </a:r>
            <a:r>
              <a:rPr lang="en-US" b="1" i="0" baseline="30000" dirty="0">
                <a:solidFill>
                  <a:srgbClr val="000000"/>
                </a:solidFill>
                <a:effectLst/>
                <a:latin typeface="Times New Roman" panose="02020603050405020304" pitchFamily="18" charset="0"/>
                <a:cs typeface="Times New Roman" panose="02020603050405020304" pitchFamily="18" charset="0"/>
              </a:rPr>
              <a:t>10 </a:t>
            </a:r>
            <a:r>
              <a:rPr lang="en-US" b="1" i="0" dirty="0">
                <a:solidFill>
                  <a:srgbClr val="000000"/>
                </a:solidFill>
                <a:effectLst/>
                <a:latin typeface="Times New Roman" panose="02020603050405020304" pitchFamily="18" charset="0"/>
                <a:cs typeface="Times New Roman" panose="02020603050405020304" pitchFamily="18" charset="0"/>
              </a:rPr>
              <a:t>For we are His workmanship, created in Christ Jesus for good works, which God prepared beforehand that we should walk in them.” – Ephesians 2:1=10</a:t>
            </a:r>
          </a:p>
        </p:txBody>
      </p:sp>
    </p:spTree>
    <p:extLst>
      <p:ext uri="{BB962C8B-B14F-4D97-AF65-F5344CB8AC3E}">
        <p14:creationId xmlns:p14="http://schemas.microsoft.com/office/powerpoint/2010/main" val="240685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255FA4-E143-872B-C487-1735D75D6398}"/>
              </a:ext>
            </a:extLst>
          </p:cNvPr>
          <p:cNvSpPr>
            <a:spLocks noGrp="1"/>
          </p:cNvSpPr>
          <p:nvPr>
            <p:ph type="title"/>
          </p:nvPr>
        </p:nvSpPr>
        <p:spPr>
          <a:xfrm>
            <a:off x="0" y="0"/>
            <a:ext cx="12192000" cy="842964"/>
          </a:xfrm>
        </p:spPr>
        <p:txBody>
          <a:bodyPr>
            <a:normAutofit/>
          </a:bodyPr>
          <a:lstStyle/>
          <a:p>
            <a:pPr algn="ctr"/>
            <a:r>
              <a:rPr lang="en-US" b="1" dirty="0">
                <a:latin typeface="Times New Roman" panose="02020603050405020304" pitchFamily="18" charset="0"/>
                <a:cs typeface="Times New Roman" panose="02020603050405020304" pitchFamily="18" charset="0"/>
              </a:rPr>
              <a:t>Who are we in Christ?</a:t>
            </a:r>
          </a:p>
        </p:txBody>
      </p:sp>
      <p:sp>
        <p:nvSpPr>
          <p:cNvPr id="5" name="Content Placeholder 4">
            <a:extLst>
              <a:ext uri="{FF2B5EF4-FFF2-40B4-BE49-F238E27FC236}">
                <a16:creationId xmlns:a16="http://schemas.microsoft.com/office/drawing/2014/main" id="{E41CCA82-0232-0B36-8957-87BB3B3DACB3}"/>
              </a:ext>
            </a:extLst>
          </p:cNvPr>
          <p:cNvSpPr>
            <a:spLocks noGrp="1"/>
          </p:cNvSpPr>
          <p:nvPr>
            <p:ph idx="1"/>
          </p:nvPr>
        </p:nvSpPr>
        <p:spPr>
          <a:xfrm>
            <a:off x="0" y="842964"/>
            <a:ext cx="12192000" cy="6015036"/>
          </a:xfrm>
        </p:spPr>
        <p:txBody>
          <a:bodyPr>
            <a:normAutofit lnSpcReduction="10000"/>
          </a:bodyPr>
          <a:lstStyle/>
          <a:p>
            <a:pPr algn="l"/>
            <a:endParaRPr lang="en-US" sz="3200" b="1" dirty="0">
              <a:solidFill>
                <a:srgbClr val="000000"/>
              </a:solidFill>
              <a:latin typeface="Times New Roman" panose="02020603050405020304" pitchFamily="18" charset="0"/>
              <a:cs typeface="Times New Roman" panose="02020603050405020304" pitchFamily="18" charset="0"/>
            </a:endParaRPr>
          </a:p>
          <a:p>
            <a:pPr marL="0" indent="0" algn="l">
              <a:buNone/>
            </a:pPr>
            <a:r>
              <a:rPr lang="en-US" sz="3200" b="1" i="0" dirty="0">
                <a:solidFill>
                  <a:srgbClr val="000000"/>
                </a:solidFill>
                <a:effectLst/>
                <a:latin typeface="Times New Roman" panose="02020603050405020304" pitchFamily="18" charset="0"/>
                <a:cs typeface="Times New Roman" panose="02020603050405020304" pitchFamily="18" charset="0"/>
              </a:rPr>
              <a:t>“But you have not so learned Christ, </a:t>
            </a:r>
            <a:r>
              <a:rPr lang="en-US" sz="3200" b="1" i="0" baseline="30000" dirty="0">
                <a:solidFill>
                  <a:srgbClr val="000000"/>
                </a:solidFill>
                <a:effectLst/>
                <a:latin typeface="Times New Roman" panose="02020603050405020304" pitchFamily="18" charset="0"/>
                <a:cs typeface="Times New Roman" panose="02020603050405020304" pitchFamily="18" charset="0"/>
              </a:rPr>
              <a:t>21</a:t>
            </a:r>
            <a:r>
              <a:rPr lang="en-US" sz="3200" b="1" i="0" dirty="0">
                <a:solidFill>
                  <a:srgbClr val="000000"/>
                </a:solidFill>
                <a:effectLst/>
                <a:latin typeface="Times New Roman" panose="02020603050405020304" pitchFamily="18" charset="0"/>
                <a:cs typeface="Times New Roman" panose="02020603050405020304" pitchFamily="18" charset="0"/>
              </a:rPr>
              <a:t> if indeed you have heard Him and have been taught by Him, as the truth is in Jesus: </a:t>
            </a:r>
            <a:r>
              <a:rPr lang="en-US" sz="3200" b="1" i="0" baseline="30000" dirty="0">
                <a:solidFill>
                  <a:srgbClr val="000000"/>
                </a:solidFill>
                <a:effectLst/>
                <a:latin typeface="Times New Roman" panose="02020603050405020304" pitchFamily="18" charset="0"/>
                <a:cs typeface="Times New Roman" panose="02020603050405020304" pitchFamily="18" charset="0"/>
              </a:rPr>
              <a:t>22</a:t>
            </a:r>
            <a:r>
              <a:rPr lang="en-US" sz="3200" b="1" i="0" dirty="0">
                <a:solidFill>
                  <a:srgbClr val="000000"/>
                </a:solidFill>
                <a:effectLst/>
                <a:latin typeface="Times New Roman" panose="02020603050405020304" pitchFamily="18" charset="0"/>
                <a:cs typeface="Times New Roman" panose="02020603050405020304" pitchFamily="18" charset="0"/>
              </a:rPr>
              <a:t> that you put off, concerning your former conduct, the old man which grows corrupt according to the deceitful lusts, </a:t>
            </a:r>
            <a:r>
              <a:rPr lang="en-US" sz="3200" b="1" i="0" baseline="30000" dirty="0">
                <a:solidFill>
                  <a:srgbClr val="000000"/>
                </a:solidFill>
                <a:effectLst/>
                <a:latin typeface="Times New Roman" panose="02020603050405020304" pitchFamily="18" charset="0"/>
                <a:cs typeface="Times New Roman" panose="02020603050405020304" pitchFamily="18" charset="0"/>
              </a:rPr>
              <a:t>23</a:t>
            </a:r>
            <a:r>
              <a:rPr lang="en-US" sz="3200" b="1" i="0" dirty="0">
                <a:solidFill>
                  <a:srgbClr val="000000"/>
                </a:solidFill>
                <a:effectLst/>
                <a:latin typeface="Times New Roman" panose="02020603050405020304" pitchFamily="18" charset="0"/>
                <a:cs typeface="Times New Roman" panose="02020603050405020304" pitchFamily="18" charset="0"/>
              </a:rPr>
              <a:t> and be renewed in the spirit of your mind, </a:t>
            </a:r>
            <a:r>
              <a:rPr lang="en-US" sz="3200" b="1" i="0" baseline="30000" dirty="0">
                <a:solidFill>
                  <a:srgbClr val="000000"/>
                </a:solidFill>
                <a:effectLst/>
                <a:latin typeface="Times New Roman" panose="02020603050405020304" pitchFamily="18" charset="0"/>
                <a:cs typeface="Times New Roman" panose="02020603050405020304" pitchFamily="18" charset="0"/>
              </a:rPr>
              <a:t>24</a:t>
            </a:r>
            <a:r>
              <a:rPr lang="en-US" sz="3200" b="1" i="0" dirty="0">
                <a:solidFill>
                  <a:srgbClr val="000000"/>
                </a:solidFill>
                <a:effectLst/>
                <a:latin typeface="Times New Roman" panose="02020603050405020304" pitchFamily="18" charset="0"/>
                <a:cs typeface="Times New Roman" panose="02020603050405020304" pitchFamily="18" charset="0"/>
              </a:rPr>
              <a:t> and that you put on the new man which was created according to God, in true righteousness and holiness.”  - Ephesians 4:20-24</a:t>
            </a:r>
          </a:p>
          <a:p>
            <a:pPr marL="0" indent="0" algn="l">
              <a:buNone/>
            </a:pPr>
            <a:endParaRPr lang="en-US" sz="3200" b="1" dirty="0">
              <a:solidFill>
                <a:srgbClr val="000000"/>
              </a:solidFill>
              <a:latin typeface="Times New Roman" panose="02020603050405020304" pitchFamily="18" charset="0"/>
              <a:cs typeface="Times New Roman" panose="02020603050405020304" pitchFamily="18" charset="0"/>
            </a:endParaRPr>
          </a:p>
          <a:p>
            <a:pPr marL="0" indent="0" algn="l">
              <a:buNone/>
            </a:pPr>
            <a:r>
              <a:rPr lang="en-US" sz="3200" b="1" i="0" dirty="0">
                <a:solidFill>
                  <a:srgbClr val="000000"/>
                </a:solidFill>
                <a:effectLst/>
                <a:latin typeface="Times New Roman" panose="02020603050405020304" pitchFamily="18" charset="0"/>
                <a:cs typeface="Times New Roman" panose="02020603050405020304" pitchFamily="18" charset="0"/>
              </a:rPr>
              <a:t> “I have been crucified with Christ; it is no longer I who live, but Christ lives in me; and the life which I now live in the flesh I live by faith in the Son of God, who loved me and gave Himself for me.” – Galatians 2:20 </a:t>
            </a:r>
          </a:p>
          <a:p>
            <a:endParaRPr lang="en-US" dirty="0"/>
          </a:p>
        </p:txBody>
      </p:sp>
    </p:spTree>
    <p:extLst>
      <p:ext uri="{BB962C8B-B14F-4D97-AF65-F5344CB8AC3E}">
        <p14:creationId xmlns:p14="http://schemas.microsoft.com/office/powerpoint/2010/main" val="634697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166</Words>
  <Application>Microsoft Macintosh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Who are we in Christ?</vt:lpstr>
      <vt:lpstr>Who are we in Christ?</vt:lpstr>
      <vt:lpstr>Who are we in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we in Christ?</dc:title>
  <dc:creator>Tony Borton</dc:creator>
  <cp:lastModifiedBy>Jason Iacovetto</cp:lastModifiedBy>
  <cp:revision>3</cp:revision>
  <dcterms:created xsi:type="dcterms:W3CDTF">2022-07-13T19:22:16Z</dcterms:created>
  <dcterms:modified xsi:type="dcterms:W3CDTF">2022-07-24T16:21:44Z</dcterms:modified>
</cp:coreProperties>
</file>