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p:scale>
          <a:sx n="75" d="100"/>
          <a:sy n="75" d="100"/>
        </p:scale>
        <p:origin x="498"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7C217-0ED2-B3C9-D580-541C647C8F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5FAAA0-6D2F-2932-E9E3-1CCE33E8AE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B715728-68D8-A197-AF47-4CF647A38B6F}"/>
              </a:ext>
            </a:extLst>
          </p:cNvPr>
          <p:cNvSpPr>
            <a:spLocks noGrp="1"/>
          </p:cNvSpPr>
          <p:nvPr>
            <p:ph type="dt" sz="half" idx="10"/>
          </p:nvPr>
        </p:nvSpPr>
        <p:spPr/>
        <p:txBody>
          <a:bodyPr/>
          <a:lstStyle/>
          <a:p>
            <a:fld id="{3017D841-A3EF-46EF-9AF2-A52E1BF8566A}" type="datetimeFigureOut">
              <a:rPr lang="en-US" smtClean="0"/>
              <a:t>6/7/2022</a:t>
            </a:fld>
            <a:endParaRPr lang="en-US"/>
          </a:p>
        </p:txBody>
      </p:sp>
      <p:sp>
        <p:nvSpPr>
          <p:cNvPr id="5" name="Footer Placeholder 4">
            <a:extLst>
              <a:ext uri="{FF2B5EF4-FFF2-40B4-BE49-F238E27FC236}">
                <a16:creationId xmlns:a16="http://schemas.microsoft.com/office/drawing/2014/main" id="{193E7035-1A79-565E-702B-A5672B9C0C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04CEC8-247D-83BB-19B0-13054B6C2072}"/>
              </a:ext>
            </a:extLst>
          </p:cNvPr>
          <p:cNvSpPr>
            <a:spLocks noGrp="1"/>
          </p:cNvSpPr>
          <p:nvPr>
            <p:ph type="sldNum" sz="quarter" idx="12"/>
          </p:nvPr>
        </p:nvSpPr>
        <p:spPr/>
        <p:txBody>
          <a:bodyPr/>
          <a:lstStyle/>
          <a:p>
            <a:fld id="{A1BA1340-53F9-4E3B-B246-907FD144CF54}" type="slidenum">
              <a:rPr lang="en-US" smtClean="0"/>
              <a:t>‹#›</a:t>
            </a:fld>
            <a:endParaRPr lang="en-US"/>
          </a:p>
        </p:txBody>
      </p:sp>
    </p:spTree>
    <p:extLst>
      <p:ext uri="{BB962C8B-B14F-4D97-AF65-F5344CB8AC3E}">
        <p14:creationId xmlns:p14="http://schemas.microsoft.com/office/powerpoint/2010/main" val="4267410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E08C2-2683-8AA4-AA87-58192DEB9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42B497-8389-44FA-6EAB-09C5925A4D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E376E6-6FD1-B72A-DE76-6F09D2F46EDA}"/>
              </a:ext>
            </a:extLst>
          </p:cNvPr>
          <p:cNvSpPr>
            <a:spLocks noGrp="1"/>
          </p:cNvSpPr>
          <p:nvPr>
            <p:ph type="dt" sz="half" idx="10"/>
          </p:nvPr>
        </p:nvSpPr>
        <p:spPr/>
        <p:txBody>
          <a:bodyPr/>
          <a:lstStyle/>
          <a:p>
            <a:fld id="{3017D841-A3EF-46EF-9AF2-A52E1BF8566A}" type="datetimeFigureOut">
              <a:rPr lang="en-US" smtClean="0"/>
              <a:t>6/7/2022</a:t>
            </a:fld>
            <a:endParaRPr lang="en-US"/>
          </a:p>
        </p:txBody>
      </p:sp>
      <p:sp>
        <p:nvSpPr>
          <p:cNvPr id="5" name="Footer Placeholder 4">
            <a:extLst>
              <a:ext uri="{FF2B5EF4-FFF2-40B4-BE49-F238E27FC236}">
                <a16:creationId xmlns:a16="http://schemas.microsoft.com/office/drawing/2014/main" id="{88019BE1-8D5E-C87A-9FDB-564376CDB3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F2C14E-4A9C-A2CF-5EF2-0ECAB9C6FB1E}"/>
              </a:ext>
            </a:extLst>
          </p:cNvPr>
          <p:cNvSpPr>
            <a:spLocks noGrp="1"/>
          </p:cNvSpPr>
          <p:nvPr>
            <p:ph type="sldNum" sz="quarter" idx="12"/>
          </p:nvPr>
        </p:nvSpPr>
        <p:spPr/>
        <p:txBody>
          <a:bodyPr/>
          <a:lstStyle/>
          <a:p>
            <a:fld id="{A1BA1340-53F9-4E3B-B246-907FD144CF54}" type="slidenum">
              <a:rPr lang="en-US" smtClean="0"/>
              <a:t>‹#›</a:t>
            </a:fld>
            <a:endParaRPr lang="en-US"/>
          </a:p>
        </p:txBody>
      </p:sp>
    </p:spTree>
    <p:extLst>
      <p:ext uri="{BB962C8B-B14F-4D97-AF65-F5344CB8AC3E}">
        <p14:creationId xmlns:p14="http://schemas.microsoft.com/office/powerpoint/2010/main" val="637834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C3363A-52AB-DB13-63AE-02C329A0D8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4EA2FD-0C87-0EE1-09AA-5E4588CB04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1CDBA8-E361-99EE-D888-3ECC37767F4C}"/>
              </a:ext>
            </a:extLst>
          </p:cNvPr>
          <p:cNvSpPr>
            <a:spLocks noGrp="1"/>
          </p:cNvSpPr>
          <p:nvPr>
            <p:ph type="dt" sz="half" idx="10"/>
          </p:nvPr>
        </p:nvSpPr>
        <p:spPr/>
        <p:txBody>
          <a:bodyPr/>
          <a:lstStyle/>
          <a:p>
            <a:fld id="{3017D841-A3EF-46EF-9AF2-A52E1BF8566A}" type="datetimeFigureOut">
              <a:rPr lang="en-US" smtClean="0"/>
              <a:t>6/7/2022</a:t>
            </a:fld>
            <a:endParaRPr lang="en-US"/>
          </a:p>
        </p:txBody>
      </p:sp>
      <p:sp>
        <p:nvSpPr>
          <p:cNvPr id="5" name="Footer Placeholder 4">
            <a:extLst>
              <a:ext uri="{FF2B5EF4-FFF2-40B4-BE49-F238E27FC236}">
                <a16:creationId xmlns:a16="http://schemas.microsoft.com/office/drawing/2014/main" id="{B390C594-0107-9B38-5CE8-09C38D7D18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9EDAC7-A668-7899-F431-553367D86442}"/>
              </a:ext>
            </a:extLst>
          </p:cNvPr>
          <p:cNvSpPr>
            <a:spLocks noGrp="1"/>
          </p:cNvSpPr>
          <p:nvPr>
            <p:ph type="sldNum" sz="quarter" idx="12"/>
          </p:nvPr>
        </p:nvSpPr>
        <p:spPr/>
        <p:txBody>
          <a:bodyPr/>
          <a:lstStyle/>
          <a:p>
            <a:fld id="{A1BA1340-53F9-4E3B-B246-907FD144CF54}" type="slidenum">
              <a:rPr lang="en-US" smtClean="0"/>
              <a:t>‹#›</a:t>
            </a:fld>
            <a:endParaRPr lang="en-US"/>
          </a:p>
        </p:txBody>
      </p:sp>
    </p:spTree>
    <p:extLst>
      <p:ext uri="{BB962C8B-B14F-4D97-AF65-F5344CB8AC3E}">
        <p14:creationId xmlns:p14="http://schemas.microsoft.com/office/powerpoint/2010/main" val="332622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312A1-AC82-827D-5621-DE5E0FCE34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AA70F4-949A-7C82-D8A6-5D67DA6B80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D6914B-0118-B2CA-99AD-3AC4B1A0A759}"/>
              </a:ext>
            </a:extLst>
          </p:cNvPr>
          <p:cNvSpPr>
            <a:spLocks noGrp="1"/>
          </p:cNvSpPr>
          <p:nvPr>
            <p:ph type="dt" sz="half" idx="10"/>
          </p:nvPr>
        </p:nvSpPr>
        <p:spPr/>
        <p:txBody>
          <a:bodyPr/>
          <a:lstStyle/>
          <a:p>
            <a:fld id="{3017D841-A3EF-46EF-9AF2-A52E1BF8566A}" type="datetimeFigureOut">
              <a:rPr lang="en-US" smtClean="0"/>
              <a:t>6/7/2022</a:t>
            </a:fld>
            <a:endParaRPr lang="en-US"/>
          </a:p>
        </p:txBody>
      </p:sp>
      <p:sp>
        <p:nvSpPr>
          <p:cNvPr id="5" name="Footer Placeholder 4">
            <a:extLst>
              <a:ext uri="{FF2B5EF4-FFF2-40B4-BE49-F238E27FC236}">
                <a16:creationId xmlns:a16="http://schemas.microsoft.com/office/drawing/2014/main" id="{E5AEF2CA-4DDD-1D3A-C1C8-2DFE73833F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9A93C1-242C-FF3C-0362-3C3B2E2B5FD8}"/>
              </a:ext>
            </a:extLst>
          </p:cNvPr>
          <p:cNvSpPr>
            <a:spLocks noGrp="1"/>
          </p:cNvSpPr>
          <p:nvPr>
            <p:ph type="sldNum" sz="quarter" idx="12"/>
          </p:nvPr>
        </p:nvSpPr>
        <p:spPr/>
        <p:txBody>
          <a:bodyPr/>
          <a:lstStyle/>
          <a:p>
            <a:fld id="{A1BA1340-53F9-4E3B-B246-907FD144CF54}" type="slidenum">
              <a:rPr lang="en-US" smtClean="0"/>
              <a:t>‹#›</a:t>
            </a:fld>
            <a:endParaRPr lang="en-US"/>
          </a:p>
        </p:txBody>
      </p:sp>
    </p:spTree>
    <p:extLst>
      <p:ext uri="{BB962C8B-B14F-4D97-AF65-F5344CB8AC3E}">
        <p14:creationId xmlns:p14="http://schemas.microsoft.com/office/powerpoint/2010/main" val="2767443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65BB6-D6ED-29CD-F1F4-D2A7F01228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56E309-245D-FF45-19D7-BE6E02F504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D58FCF-5A07-5EB1-D69F-10E773705ABE}"/>
              </a:ext>
            </a:extLst>
          </p:cNvPr>
          <p:cNvSpPr>
            <a:spLocks noGrp="1"/>
          </p:cNvSpPr>
          <p:nvPr>
            <p:ph type="dt" sz="half" idx="10"/>
          </p:nvPr>
        </p:nvSpPr>
        <p:spPr/>
        <p:txBody>
          <a:bodyPr/>
          <a:lstStyle/>
          <a:p>
            <a:fld id="{3017D841-A3EF-46EF-9AF2-A52E1BF8566A}" type="datetimeFigureOut">
              <a:rPr lang="en-US" smtClean="0"/>
              <a:t>6/7/2022</a:t>
            </a:fld>
            <a:endParaRPr lang="en-US"/>
          </a:p>
        </p:txBody>
      </p:sp>
      <p:sp>
        <p:nvSpPr>
          <p:cNvPr id="5" name="Footer Placeholder 4">
            <a:extLst>
              <a:ext uri="{FF2B5EF4-FFF2-40B4-BE49-F238E27FC236}">
                <a16:creationId xmlns:a16="http://schemas.microsoft.com/office/drawing/2014/main" id="{20A534A3-00B8-B6CD-12AE-0D4B2FEBE1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695636-14B9-8092-5CE5-BD59CD4EDCB8}"/>
              </a:ext>
            </a:extLst>
          </p:cNvPr>
          <p:cNvSpPr>
            <a:spLocks noGrp="1"/>
          </p:cNvSpPr>
          <p:nvPr>
            <p:ph type="sldNum" sz="quarter" idx="12"/>
          </p:nvPr>
        </p:nvSpPr>
        <p:spPr/>
        <p:txBody>
          <a:bodyPr/>
          <a:lstStyle/>
          <a:p>
            <a:fld id="{A1BA1340-53F9-4E3B-B246-907FD144CF54}" type="slidenum">
              <a:rPr lang="en-US" smtClean="0"/>
              <a:t>‹#›</a:t>
            </a:fld>
            <a:endParaRPr lang="en-US"/>
          </a:p>
        </p:txBody>
      </p:sp>
    </p:spTree>
    <p:extLst>
      <p:ext uri="{BB962C8B-B14F-4D97-AF65-F5344CB8AC3E}">
        <p14:creationId xmlns:p14="http://schemas.microsoft.com/office/powerpoint/2010/main" val="745517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95986-64B2-0964-61A8-BE354D4BB0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FF4200-9CCC-FD06-0B7A-79162DE8BB7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25CB541-979B-33C6-383C-17D069A258F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73F219-8CE8-6A05-0A30-61F75DB597A3}"/>
              </a:ext>
            </a:extLst>
          </p:cNvPr>
          <p:cNvSpPr>
            <a:spLocks noGrp="1"/>
          </p:cNvSpPr>
          <p:nvPr>
            <p:ph type="dt" sz="half" idx="10"/>
          </p:nvPr>
        </p:nvSpPr>
        <p:spPr/>
        <p:txBody>
          <a:bodyPr/>
          <a:lstStyle/>
          <a:p>
            <a:fld id="{3017D841-A3EF-46EF-9AF2-A52E1BF8566A}" type="datetimeFigureOut">
              <a:rPr lang="en-US" smtClean="0"/>
              <a:t>6/7/2022</a:t>
            </a:fld>
            <a:endParaRPr lang="en-US"/>
          </a:p>
        </p:txBody>
      </p:sp>
      <p:sp>
        <p:nvSpPr>
          <p:cNvPr id="6" name="Footer Placeholder 5">
            <a:extLst>
              <a:ext uri="{FF2B5EF4-FFF2-40B4-BE49-F238E27FC236}">
                <a16:creationId xmlns:a16="http://schemas.microsoft.com/office/drawing/2014/main" id="{48997515-5E39-B497-3E4E-2E96557F21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6444F5-4652-03DC-80FB-CCA7DE22E464}"/>
              </a:ext>
            </a:extLst>
          </p:cNvPr>
          <p:cNvSpPr>
            <a:spLocks noGrp="1"/>
          </p:cNvSpPr>
          <p:nvPr>
            <p:ph type="sldNum" sz="quarter" idx="12"/>
          </p:nvPr>
        </p:nvSpPr>
        <p:spPr/>
        <p:txBody>
          <a:bodyPr/>
          <a:lstStyle/>
          <a:p>
            <a:fld id="{A1BA1340-53F9-4E3B-B246-907FD144CF54}" type="slidenum">
              <a:rPr lang="en-US" smtClean="0"/>
              <a:t>‹#›</a:t>
            </a:fld>
            <a:endParaRPr lang="en-US"/>
          </a:p>
        </p:txBody>
      </p:sp>
    </p:spTree>
    <p:extLst>
      <p:ext uri="{BB962C8B-B14F-4D97-AF65-F5344CB8AC3E}">
        <p14:creationId xmlns:p14="http://schemas.microsoft.com/office/powerpoint/2010/main" val="2355905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8A9A3-39AD-B932-8F85-6C976B72F93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43F7D67-6D6F-C586-8A78-33D238C69B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1E186F-EDDB-4280-D706-D8066192D5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8B726B-6287-B401-75E3-93FE763D5E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C0F06A-7EEE-D188-6EDE-EFD5ED5B01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3E66E76-A457-5676-BC59-201114EF5CF5}"/>
              </a:ext>
            </a:extLst>
          </p:cNvPr>
          <p:cNvSpPr>
            <a:spLocks noGrp="1"/>
          </p:cNvSpPr>
          <p:nvPr>
            <p:ph type="dt" sz="half" idx="10"/>
          </p:nvPr>
        </p:nvSpPr>
        <p:spPr/>
        <p:txBody>
          <a:bodyPr/>
          <a:lstStyle/>
          <a:p>
            <a:fld id="{3017D841-A3EF-46EF-9AF2-A52E1BF8566A}" type="datetimeFigureOut">
              <a:rPr lang="en-US" smtClean="0"/>
              <a:t>6/7/2022</a:t>
            </a:fld>
            <a:endParaRPr lang="en-US"/>
          </a:p>
        </p:txBody>
      </p:sp>
      <p:sp>
        <p:nvSpPr>
          <p:cNvPr id="8" name="Footer Placeholder 7">
            <a:extLst>
              <a:ext uri="{FF2B5EF4-FFF2-40B4-BE49-F238E27FC236}">
                <a16:creationId xmlns:a16="http://schemas.microsoft.com/office/drawing/2014/main" id="{63FBF1E8-701F-7D0A-2A8C-9EE8B98FD80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1445E97-EC97-84F7-A2DA-E6F0CC88B520}"/>
              </a:ext>
            </a:extLst>
          </p:cNvPr>
          <p:cNvSpPr>
            <a:spLocks noGrp="1"/>
          </p:cNvSpPr>
          <p:nvPr>
            <p:ph type="sldNum" sz="quarter" idx="12"/>
          </p:nvPr>
        </p:nvSpPr>
        <p:spPr/>
        <p:txBody>
          <a:bodyPr/>
          <a:lstStyle/>
          <a:p>
            <a:fld id="{A1BA1340-53F9-4E3B-B246-907FD144CF54}" type="slidenum">
              <a:rPr lang="en-US" smtClean="0"/>
              <a:t>‹#›</a:t>
            </a:fld>
            <a:endParaRPr lang="en-US"/>
          </a:p>
        </p:txBody>
      </p:sp>
    </p:spTree>
    <p:extLst>
      <p:ext uri="{BB962C8B-B14F-4D97-AF65-F5344CB8AC3E}">
        <p14:creationId xmlns:p14="http://schemas.microsoft.com/office/powerpoint/2010/main" val="4086476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8FC82-5278-5A3F-9386-1F41DFBF1C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AB60FE-2EE7-1170-7ED4-9867CA480867}"/>
              </a:ext>
            </a:extLst>
          </p:cNvPr>
          <p:cNvSpPr>
            <a:spLocks noGrp="1"/>
          </p:cNvSpPr>
          <p:nvPr>
            <p:ph type="dt" sz="half" idx="10"/>
          </p:nvPr>
        </p:nvSpPr>
        <p:spPr/>
        <p:txBody>
          <a:bodyPr/>
          <a:lstStyle/>
          <a:p>
            <a:fld id="{3017D841-A3EF-46EF-9AF2-A52E1BF8566A}" type="datetimeFigureOut">
              <a:rPr lang="en-US" smtClean="0"/>
              <a:t>6/7/2022</a:t>
            </a:fld>
            <a:endParaRPr lang="en-US"/>
          </a:p>
        </p:txBody>
      </p:sp>
      <p:sp>
        <p:nvSpPr>
          <p:cNvPr id="4" name="Footer Placeholder 3">
            <a:extLst>
              <a:ext uri="{FF2B5EF4-FFF2-40B4-BE49-F238E27FC236}">
                <a16:creationId xmlns:a16="http://schemas.microsoft.com/office/drawing/2014/main" id="{64E19020-1DE7-E9A6-180C-E57ED65FEF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9E7FCD-B90A-BC51-B7F5-214CA35C599B}"/>
              </a:ext>
            </a:extLst>
          </p:cNvPr>
          <p:cNvSpPr>
            <a:spLocks noGrp="1"/>
          </p:cNvSpPr>
          <p:nvPr>
            <p:ph type="sldNum" sz="quarter" idx="12"/>
          </p:nvPr>
        </p:nvSpPr>
        <p:spPr/>
        <p:txBody>
          <a:bodyPr/>
          <a:lstStyle/>
          <a:p>
            <a:fld id="{A1BA1340-53F9-4E3B-B246-907FD144CF54}" type="slidenum">
              <a:rPr lang="en-US" smtClean="0"/>
              <a:t>‹#›</a:t>
            </a:fld>
            <a:endParaRPr lang="en-US"/>
          </a:p>
        </p:txBody>
      </p:sp>
    </p:spTree>
    <p:extLst>
      <p:ext uri="{BB962C8B-B14F-4D97-AF65-F5344CB8AC3E}">
        <p14:creationId xmlns:p14="http://schemas.microsoft.com/office/powerpoint/2010/main" val="3105526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37F6CE-1096-09DA-F6B5-656C7F9D981F}"/>
              </a:ext>
            </a:extLst>
          </p:cNvPr>
          <p:cNvSpPr>
            <a:spLocks noGrp="1"/>
          </p:cNvSpPr>
          <p:nvPr>
            <p:ph type="dt" sz="half" idx="10"/>
          </p:nvPr>
        </p:nvSpPr>
        <p:spPr/>
        <p:txBody>
          <a:bodyPr/>
          <a:lstStyle/>
          <a:p>
            <a:fld id="{3017D841-A3EF-46EF-9AF2-A52E1BF8566A}" type="datetimeFigureOut">
              <a:rPr lang="en-US" smtClean="0"/>
              <a:t>6/7/2022</a:t>
            </a:fld>
            <a:endParaRPr lang="en-US"/>
          </a:p>
        </p:txBody>
      </p:sp>
      <p:sp>
        <p:nvSpPr>
          <p:cNvPr id="3" name="Footer Placeholder 2">
            <a:extLst>
              <a:ext uri="{FF2B5EF4-FFF2-40B4-BE49-F238E27FC236}">
                <a16:creationId xmlns:a16="http://schemas.microsoft.com/office/drawing/2014/main" id="{4F0174F1-62A5-E1FB-A5C8-4A5732BD01F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CB7C71-453A-9E75-BF2E-BE3A510D2825}"/>
              </a:ext>
            </a:extLst>
          </p:cNvPr>
          <p:cNvSpPr>
            <a:spLocks noGrp="1"/>
          </p:cNvSpPr>
          <p:nvPr>
            <p:ph type="sldNum" sz="quarter" idx="12"/>
          </p:nvPr>
        </p:nvSpPr>
        <p:spPr/>
        <p:txBody>
          <a:bodyPr/>
          <a:lstStyle/>
          <a:p>
            <a:fld id="{A1BA1340-53F9-4E3B-B246-907FD144CF54}" type="slidenum">
              <a:rPr lang="en-US" smtClean="0"/>
              <a:t>‹#›</a:t>
            </a:fld>
            <a:endParaRPr lang="en-US"/>
          </a:p>
        </p:txBody>
      </p:sp>
    </p:spTree>
    <p:extLst>
      <p:ext uri="{BB962C8B-B14F-4D97-AF65-F5344CB8AC3E}">
        <p14:creationId xmlns:p14="http://schemas.microsoft.com/office/powerpoint/2010/main" val="2891873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F3B70-46AC-811F-17A2-639B74FA7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813481-3041-8D23-71E1-1270711033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B7B46D-1C34-97B2-9C63-4C60D3EC74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7BA739-5AF1-5784-6F90-EE37A2DEA617}"/>
              </a:ext>
            </a:extLst>
          </p:cNvPr>
          <p:cNvSpPr>
            <a:spLocks noGrp="1"/>
          </p:cNvSpPr>
          <p:nvPr>
            <p:ph type="dt" sz="half" idx="10"/>
          </p:nvPr>
        </p:nvSpPr>
        <p:spPr/>
        <p:txBody>
          <a:bodyPr/>
          <a:lstStyle/>
          <a:p>
            <a:fld id="{3017D841-A3EF-46EF-9AF2-A52E1BF8566A}" type="datetimeFigureOut">
              <a:rPr lang="en-US" smtClean="0"/>
              <a:t>6/7/2022</a:t>
            </a:fld>
            <a:endParaRPr lang="en-US"/>
          </a:p>
        </p:txBody>
      </p:sp>
      <p:sp>
        <p:nvSpPr>
          <p:cNvPr id="6" name="Footer Placeholder 5">
            <a:extLst>
              <a:ext uri="{FF2B5EF4-FFF2-40B4-BE49-F238E27FC236}">
                <a16:creationId xmlns:a16="http://schemas.microsoft.com/office/drawing/2014/main" id="{7E6AAA7C-1778-9FF9-ECD5-D0E9220CF2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188444-36D6-6687-BF5E-65587FDE9427}"/>
              </a:ext>
            </a:extLst>
          </p:cNvPr>
          <p:cNvSpPr>
            <a:spLocks noGrp="1"/>
          </p:cNvSpPr>
          <p:nvPr>
            <p:ph type="sldNum" sz="quarter" idx="12"/>
          </p:nvPr>
        </p:nvSpPr>
        <p:spPr/>
        <p:txBody>
          <a:bodyPr/>
          <a:lstStyle/>
          <a:p>
            <a:fld id="{A1BA1340-53F9-4E3B-B246-907FD144CF54}" type="slidenum">
              <a:rPr lang="en-US" smtClean="0"/>
              <a:t>‹#›</a:t>
            </a:fld>
            <a:endParaRPr lang="en-US"/>
          </a:p>
        </p:txBody>
      </p:sp>
    </p:spTree>
    <p:extLst>
      <p:ext uri="{BB962C8B-B14F-4D97-AF65-F5344CB8AC3E}">
        <p14:creationId xmlns:p14="http://schemas.microsoft.com/office/powerpoint/2010/main" val="2825146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23AF-A496-8BC5-F4CA-2AABF83725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8C8260-0F6F-BD99-CE8F-3EA06505A8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21E3C9-8FEB-EBAB-CF93-5B8F6E4C22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E7911D-6F37-A85E-EDF8-528C009DC7B7}"/>
              </a:ext>
            </a:extLst>
          </p:cNvPr>
          <p:cNvSpPr>
            <a:spLocks noGrp="1"/>
          </p:cNvSpPr>
          <p:nvPr>
            <p:ph type="dt" sz="half" idx="10"/>
          </p:nvPr>
        </p:nvSpPr>
        <p:spPr/>
        <p:txBody>
          <a:bodyPr/>
          <a:lstStyle/>
          <a:p>
            <a:fld id="{3017D841-A3EF-46EF-9AF2-A52E1BF8566A}" type="datetimeFigureOut">
              <a:rPr lang="en-US" smtClean="0"/>
              <a:t>6/7/2022</a:t>
            </a:fld>
            <a:endParaRPr lang="en-US"/>
          </a:p>
        </p:txBody>
      </p:sp>
      <p:sp>
        <p:nvSpPr>
          <p:cNvPr id="6" name="Footer Placeholder 5">
            <a:extLst>
              <a:ext uri="{FF2B5EF4-FFF2-40B4-BE49-F238E27FC236}">
                <a16:creationId xmlns:a16="http://schemas.microsoft.com/office/drawing/2014/main" id="{1A775D52-354B-1D5E-63CB-C4A36E012E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639404-DF83-9C8B-07D9-8F34E12A6929}"/>
              </a:ext>
            </a:extLst>
          </p:cNvPr>
          <p:cNvSpPr>
            <a:spLocks noGrp="1"/>
          </p:cNvSpPr>
          <p:nvPr>
            <p:ph type="sldNum" sz="quarter" idx="12"/>
          </p:nvPr>
        </p:nvSpPr>
        <p:spPr/>
        <p:txBody>
          <a:bodyPr/>
          <a:lstStyle/>
          <a:p>
            <a:fld id="{A1BA1340-53F9-4E3B-B246-907FD144CF54}" type="slidenum">
              <a:rPr lang="en-US" smtClean="0"/>
              <a:t>‹#›</a:t>
            </a:fld>
            <a:endParaRPr lang="en-US"/>
          </a:p>
        </p:txBody>
      </p:sp>
    </p:spTree>
    <p:extLst>
      <p:ext uri="{BB962C8B-B14F-4D97-AF65-F5344CB8AC3E}">
        <p14:creationId xmlns:p14="http://schemas.microsoft.com/office/powerpoint/2010/main" val="530226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19F34B-E2E6-D2C8-AEF1-E3EEAC6219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E82F0C-2C43-3BE9-E48B-9CAC0578A6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D52906-D003-EA88-1656-866CCAB624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17D841-A3EF-46EF-9AF2-A52E1BF8566A}" type="datetimeFigureOut">
              <a:rPr lang="en-US" smtClean="0"/>
              <a:t>6/7/2022</a:t>
            </a:fld>
            <a:endParaRPr lang="en-US"/>
          </a:p>
        </p:txBody>
      </p:sp>
      <p:sp>
        <p:nvSpPr>
          <p:cNvPr id="5" name="Footer Placeholder 4">
            <a:extLst>
              <a:ext uri="{FF2B5EF4-FFF2-40B4-BE49-F238E27FC236}">
                <a16:creationId xmlns:a16="http://schemas.microsoft.com/office/drawing/2014/main" id="{328BD583-0F27-5FCD-72AA-9A59A0B23E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A22A9F7-BE7A-39B0-21D9-D3C4A00B11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BA1340-53F9-4E3B-B246-907FD144CF54}" type="slidenum">
              <a:rPr lang="en-US" smtClean="0"/>
              <a:t>‹#›</a:t>
            </a:fld>
            <a:endParaRPr lang="en-US"/>
          </a:p>
        </p:txBody>
      </p:sp>
    </p:spTree>
    <p:extLst>
      <p:ext uri="{BB962C8B-B14F-4D97-AF65-F5344CB8AC3E}">
        <p14:creationId xmlns:p14="http://schemas.microsoft.com/office/powerpoint/2010/main" val="2107983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D4BB2A1-F072-7808-D43B-BC80623F1D50}"/>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Convention vs. Institution</a:t>
            </a:r>
          </a:p>
        </p:txBody>
      </p:sp>
      <p:sp>
        <p:nvSpPr>
          <p:cNvPr id="5" name="Content Placeholder 4">
            <a:extLst>
              <a:ext uri="{FF2B5EF4-FFF2-40B4-BE49-F238E27FC236}">
                <a16:creationId xmlns:a16="http://schemas.microsoft.com/office/drawing/2014/main" id="{CD1D2BCD-7FF0-FA83-428D-E14A774941A2}"/>
              </a:ext>
            </a:extLst>
          </p:cNvPr>
          <p:cNvSpPr>
            <a:spLocks noGrp="1"/>
          </p:cNvSpPr>
          <p:nvPr>
            <p:ph idx="1"/>
          </p:nvPr>
        </p:nvSpPr>
        <p:spPr/>
        <p:txBody>
          <a:bodyPr/>
          <a:lstStyle/>
          <a:p>
            <a:pPr marL="0" indent="0">
              <a:buNone/>
            </a:pPr>
            <a:r>
              <a:rPr lang="en-US" b="1" dirty="0">
                <a:latin typeface="Times New Roman" panose="02020603050405020304" pitchFamily="18" charset="0"/>
                <a:cs typeface="Times New Roman" panose="02020603050405020304" pitchFamily="18" charset="0"/>
              </a:rPr>
              <a:t>Convention – Arbitrarily determined by the majority, can change easily based on public sentiment</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Institution - A well-established and structured pattern of behavior or of relationships that is accepted as a fundamental part of a culture.</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Divine Institution – An institution established by God in His word that serves to organize people or provide organization</a:t>
            </a:r>
          </a:p>
        </p:txBody>
      </p:sp>
    </p:spTree>
    <p:extLst>
      <p:ext uri="{BB962C8B-B14F-4D97-AF65-F5344CB8AC3E}">
        <p14:creationId xmlns:p14="http://schemas.microsoft.com/office/powerpoint/2010/main" val="3475582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2A236-403A-3373-8AD3-125300BBBFC7}"/>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Divine Institution #1 – Responsible Labor</a:t>
            </a:r>
          </a:p>
        </p:txBody>
      </p:sp>
      <p:sp>
        <p:nvSpPr>
          <p:cNvPr id="3" name="Content Placeholder 2">
            <a:extLst>
              <a:ext uri="{FF2B5EF4-FFF2-40B4-BE49-F238E27FC236}">
                <a16:creationId xmlns:a16="http://schemas.microsoft.com/office/drawing/2014/main" id="{9676CB3F-62C1-B8D1-2C1F-CA0BAFE47B45}"/>
              </a:ext>
            </a:extLst>
          </p:cNvPr>
          <p:cNvSpPr>
            <a:spLocks noGrp="1"/>
          </p:cNvSpPr>
          <p:nvPr>
            <p:ph idx="1"/>
          </p:nvPr>
        </p:nvSpPr>
        <p:spPr/>
        <p:txBody>
          <a:bodyPr/>
          <a:lstStyle/>
          <a:p>
            <a:pPr marL="0" indent="0">
              <a:buNone/>
            </a:pPr>
            <a:r>
              <a:rPr lang="en-US" b="1" u="sng" dirty="0">
                <a:latin typeface="Times New Roman" panose="02020603050405020304" pitchFamily="18" charset="0"/>
                <a:cs typeface="Times New Roman" panose="02020603050405020304" pitchFamily="18" charset="0"/>
              </a:rPr>
              <a:t>God’s Example </a:t>
            </a:r>
            <a:r>
              <a:rPr lang="en-US" b="1" dirty="0">
                <a:latin typeface="Times New Roman" panose="02020603050405020304" pitchFamily="18" charset="0"/>
                <a:cs typeface="Times New Roman" panose="02020603050405020304" pitchFamily="18" charset="0"/>
              </a:rPr>
              <a:t> - (Genesis 1:1 to Genesis 1:31 to Genesis 2:3)</a:t>
            </a:r>
          </a:p>
          <a:p>
            <a:pPr marL="0" indent="0">
              <a:buNone/>
            </a:pPr>
            <a:r>
              <a:rPr lang="en-US" b="1" dirty="0">
                <a:latin typeface="Times New Roman" panose="02020603050405020304" pitchFamily="18" charset="0"/>
                <a:cs typeface="Times New Roman" panose="02020603050405020304" pitchFamily="18" charset="0"/>
              </a:rPr>
              <a:t>God Worked, called His work “very good,” and God rested.</a:t>
            </a:r>
          </a:p>
          <a:p>
            <a:pPr>
              <a:buFontTx/>
              <a:buChar char="-"/>
            </a:pPr>
            <a:r>
              <a:rPr lang="en-US" b="1" dirty="0">
                <a:latin typeface="Times New Roman" panose="02020603050405020304" pitchFamily="18" charset="0"/>
                <a:cs typeface="Times New Roman" panose="02020603050405020304" pitchFamily="18" charset="0"/>
              </a:rPr>
              <a:t>This is the very first work week.</a:t>
            </a:r>
          </a:p>
          <a:p>
            <a:pPr>
              <a:buFontTx/>
              <a:buChar char="-"/>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God’s Commission to Man – (Genesis 1:28 and 2:15, 19-20)</a:t>
            </a:r>
          </a:p>
          <a:p>
            <a:pPr marL="0" indent="0">
              <a:buNone/>
            </a:pPr>
            <a:r>
              <a:rPr lang="en-US" b="1" dirty="0">
                <a:latin typeface="Times New Roman" panose="02020603050405020304" pitchFamily="18" charset="0"/>
                <a:cs typeface="Times New Roman" panose="02020603050405020304" pitchFamily="18" charset="0"/>
              </a:rPr>
              <a:t>God said, “Be fruitful, multiply, tend and keep the garden, name all living creatures.”</a:t>
            </a:r>
          </a:p>
        </p:txBody>
      </p:sp>
    </p:spTree>
    <p:extLst>
      <p:ext uri="{BB962C8B-B14F-4D97-AF65-F5344CB8AC3E}">
        <p14:creationId xmlns:p14="http://schemas.microsoft.com/office/powerpoint/2010/main" val="735999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A988F-F5B1-DF91-8F22-F3D21380A8BA}"/>
              </a:ext>
            </a:extLst>
          </p:cNvPr>
          <p:cNvSpPr>
            <a:spLocks noGrp="1"/>
          </p:cNvSpPr>
          <p:nvPr>
            <p:ph type="title"/>
          </p:nvPr>
        </p:nvSpPr>
        <p:spPr>
          <a:xfrm>
            <a:off x="838200" y="0"/>
            <a:ext cx="10515600" cy="750278"/>
          </a:xfrm>
        </p:spPr>
        <p:txBody>
          <a:bodyPr>
            <a:normAutofit/>
          </a:bodyPr>
          <a:lstStyle/>
          <a:p>
            <a:pPr algn="ctr"/>
            <a:r>
              <a:rPr lang="en-US" b="1" dirty="0">
                <a:latin typeface="Times New Roman" panose="02020603050405020304" pitchFamily="18" charset="0"/>
                <a:cs typeface="Times New Roman" panose="02020603050405020304" pitchFamily="18" charset="0"/>
              </a:rPr>
              <a:t>5 Cool Scriptures about Work</a:t>
            </a:r>
          </a:p>
        </p:txBody>
      </p:sp>
      <p:sp>
        <p:nvSpPr>
          <p:cNvPr id="3" name="Content Placeholder 2">
            <a:extLst>
              <a:ext uri="{FF2B5EF4-FFF2-40B4-BE49-F238E27FC236}">
                <a16:creationId xmlns:a16="http://schemas.microsoft.com/office/drawing/2014/main" id="{AD0AD4B4-9AC3-AE29-1E4B-D5CF00FB7FBC}"/>
              </a:ext>
            </a:extLst>
          </p:cNvPr>
          <p:cNvSpPr>
            <a:spLocks noGrp="1"/>
          </p:cNvSpPr>
          <p:nvPr>
            <p:ph idx="1"/>
          </p:nvPr>
        </p:nvSpPr>
        <p:spPr>
          <a:xfrm>
            <a:off x="0" y="855786"/>
            <a:ext cx="12192000" cy="6084276"/>
          </a:xfrm>
        </p:spPr>
        <p:txBody>
          <a:bodyPr>
            <a:normAutofit/>
          </a:bodyPr>
          <a:lstStyle/>
          <a:p>
            <a:pPr marL="0" marR="0" indent="0" algn="just">
              <a:lnSpc>
                <a:spcPct val="200000"/>
              </a:lnSpc>
              <a:spcBef>
                <a:spcPts val="0"/>
              </a:spcBef>
              <a:spcAft>
                <a:spcPts val="800"/>
              </a:spcAft>
              <a:buNone/>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1.	</a:t>
            </a:r>
            <a:r>
              <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Psalm 128:2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“When you eat the labor of your hands, You shall be happy, and it shall be well with 	you.”</a:t>
            </a:r>
          </a:p>
          <a:p>
            <a:pPr marL="0" marR="0" indent="0" algn="just">
              <a:lnSpc>
                <a:spcPct val="200000"/>
              </a:lnSpc>
              <a:spcBef>
                <a:spcPts val="0"/>
              </a:spcBef>
              <a:spcAft>
                <a:spcPts val="800"/>
              </a:spcAft>
              <a:buNone/>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2.	</a:t>
            </a:r>
            <a:r>
              <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Psalm 90:17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“And let the beauty of the Lord our God be upon us and establish the work of our 	hands for us; Yes, establish the work of our hands.”</a:t>
            </a:r>
          </a:p>
          <a:p>
            <a:pPr marL="0" marR="0" indent="0" algn="just">
              <a:lnSpc>
                <a:spcPct val="200000"/>
              </a:lnSpc>
              <a:spcBef>
                <a:spcPts val="0"/>
              </a:spcBef>
              <a:spcAft>
                <a:spcPts val="800"/>
              </a:spcAft>
              <a:buNone/>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3.	</a:t>
            </a:r>
            <a:r>
              <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Proverbs 16:3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“Commit your works to the Lord, and your paths will be established.”</a:t>
            </a:r>
          </a:p>
          <a:p>
            <a:pPr marL="0" marR="0" indent="0" algn="just">
              <a:lnSpc>
                <a:spcPct val="200000"/>
              </a:lnSpc>
              <a:spcBef>
                <a:spcPts val="0"/>
              </a:spcBef>
              <a:spcAft>
                <a:spcPts val="800"/>
              </a:spcAft>
              <a:buNone/>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4.	</a:t>
            </a:r>
            <a:r>
              <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Colossians 3:23-24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“And whatever you do, do it heartily, as to the Lord and not to men,  knowing 	that from the Lord you will receive the reward of the inheritance; for you serve the Lord Christ.”</a:t>
            </a:r>
          </a:p>
          <a:p>
            <a:pPr marL="0" indent="0">
              <a:buNone/>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5.	</a:t>
            </a:r>
            <a:r>
              <a:rPr lang="en-US" sz="2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 Thessalonians 3:10-12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“If anyone will not work, neither shall he eat. For we hear that there are 	some who walk among you in a disorderly manner, not working at all, but are busybodies.  Now those 	who are such we command and exhort through our Lord Jesus Christ that they work in quietness and 	eat their own bread.”</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0372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40115-54C5-004C-B92E-636352490554}"/>
              </a:ext>
            </a:extLst>
          </p:cNvPr>
          <p:cNvSpPr>
            <a:spLocks noGrp="1"/>
          </p:cNvSpPr>
          <p:nvPr>
            <p:ph type="title"/>
          </p:nvPr>
        </p:nvSpPr>
        <p:spPr>
          <a:xfrm>
            <a:off x="838200" y="0"/>
            <a:ext cx="10515600" cy="773724"/>
          </a:xfrm>
        </p:spPr>
        <p:txBody>
          <a:bodyPr>
            <a:normAutofit/>
          </a:bodyPr>
          <a:lstStyle/>
          <a:p>
            <a:pPr algn="ctr"/>
            <a:r>
              <a:rPr lang="en-US" b="1" dirty="0">
                <a:latin typeface="Times New Roman" panose="02020603050405020304" pitchFamily="18" charset="0"/>
                <a:cs typeface="Times New Roman" panose="02020603050405020304" pitchFamily="18" charset="0"/>
              </a:rPr>
              <a:t>Application</a:t>
            </a:r>
          </a:p>
        </p:txBody>
      </p:sp>
      <p:sp>
        <p:nvSpPr>
          <p:cNvPr id="3" name="Content Placeholder 2">
            <a:extLst>
              <a:ext uri="{FF2B5EF4-FFF2-40B4-BE49-F238E27FC236}">
                <a16:creationId xmlns:a16="http://schemas.microsoft.com/office/drawing/2014/main" id="{95C27401-8E9C-AD7A-DA02-593EDB391214}"/>
              </a:ext>
            </a:extLst>
          </p:cNvPr>
          <p:cNvSpPr>
            <a:spLocks noGrp="1"/>
          </p:cNvSpPr>
          <p:nvPr>
            <p:ph idx="1"/>
          </p:nvPr>
        </p:nvSpPr>
        <p:spPr>
          <a:xfrm>
            <a:off x="0" y="773724"/>
            <a:ext cx="12192000" cy="6084276"/>
          </a:xfrm>
        </p:spPr>
        <p:txBody>
          <a:bodyPr/>
          <a:lstStyle/>
          <a:p>
            <a:pPr marL="0" indent="0">
              <a:buNone/>
            </a:pPr>
            <a:r>
              <a:rPr lang="en-US" sz="4400" b="1" dirty="0">
                <a:latin typeface="Times New Roman" panose="02020603050405020304" pitchFamily="18" charset="0"/>
                <a:cs typeface="Times New Roman" panose="02020603050405020304" pitchFamily="18" charset="0"/>
              </a:rPr>
              <a:t>1.	Know what God’s expectation of us is 	regarding work.</a:t>
            </a:r>
          </a:p>
          <a:p>
            <a:pPr marL="0" indent="0">
              <a:buNone/>
            </a:pPr>
            <a:endParaRPr lang="en-US" sz="4400" b="1" dirty="0">
              <a:latin typeface="Times New Roman" panose="02020603050405020304" pitchFamily="18" charset="0"/>
              <a:cs typeface="Times New Roman" panose="02020603050405020304" pitchFamily="18" charset="0"/>
            </a:endParaRPr>
          </a:p>
          <a:p>
            <a:pPr marL="0" indent="0">
              <a:buNone/>
            </a:pPr>
            <a:r>
              <a:rPr lang="en-US" sz="4400" b="1" dirty="0">
                <a:latin typeface="Times New Roman" panose="02020603050405020304" pitchFamily="18" charset="0"/>
                <a:cs typeface="Times New Roman" panose="02020603050405020304" pitchFamily="18" charset="0"/>
              </a:rPr>
              <a:t>2.	Adopt God’s attitude regarding work.</a:t>
            </a:r>
          </a:p>
          <a:p>
            <a:pPr marL="0" indent="0">
              <a:buNone/>
            </a:pPr>
            <a:endParaRPr lang="en-US" sz="4400" b="1" dirty="0">
              <a:latin typeface="Times New Roman" panose="02020603050405020304" pitchFamily="18" charset="0"/>
              <a:cs typeface="Times New Roman" panose="02020603050405020304" pitchFamily="18" charset="0"/>
            </a:endParaRPr>
          </a:p>
          <a:p>
            <a:pPr marL="0" indent="0">
              <a:buNone/>
            </a:pPr>
            <a:r>
              <a:rPr lang="en-US" sz="4400" b="1" dirty="0">
                <a:latin typeface="Times New Roman" panose="02020603050405020304" pitchFamily="18" charset="0"/>
                <a:cs typeface="Times New Roman" panose="02020603050405020304" pitchFamily="18" charset="0"/>
              </a:rPr>
              <a:t>3.	Work hard and worship God through your 	work.</a:t>
            </a:r>
          </a:p>
          <a:p>
            <a:endParaRPr lang="en-US" dirty="0"/>
          </a:p>
        </p:txBody>
      </p:sp>
    </p:spTree>
    <p:extLst>
      <p:ext uri="{BB962C8B-B14F-4D97-AF65-F5344CB8AC3E}">
        <p14:creationId xmlns:p14="http://schemas.microsoft.com/office/powerpoint/2010/main" val="4005761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387</Words>
  <Application>Microsoft Office PowerPoint</Application>
  <PresentationFormat>Widescreen</PresentationFormat>
  <Paragraphs>25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Convention vs. Institution</vt:lpstr>
      <vt:lpstr>Divine Institution #1 – Responsible Labor</vt:lpstr>
      <vt:lpstr>5 Cool Scriptures about Work</vt:lpstr>
      <vt:lpstr>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Convention vs. Institution</dc:title>
  <dc:creator>Tony Borton</dc:creator>
  <cp:lastModifiedBy>Tony Borton</cp:lastModifiedBy>
  <cp:revision>1</cp:revision>
  <dcterms:created xsi:type="dcterms:W3CDTF">2022-06-07T21:42:16Z</dcterms:created>
  <dcterms:modified xsi:type="dcterms:W3CDTF">2022-06-07T22:30:33Z</dcterms:modified>
</cp:coreProperties>
</file>