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691AD-2064-EF19-56FC-F76C8DF163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9A34E2-9362-5948-F572-082CD2A28F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95CF3-9870-75C8-2494-30D3761F3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F882-5191-432A-A770-9259F6CA943F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48839-5703-4E3D-73AB-34D0CA586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A09FD9-AF76-E89D-EDAA-53256D7A6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8DB0F-9A17-492A-9D2A-9E81F87F7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40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321DA-7BF1-72C3-4B1C-9BEF37E26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DF4211-5E6D-7229-07B5-695FC505C2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02348A-74C1-5396-4B6F-AF2BDF07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F882-5191-432A-A770-9259F6CA943F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B829A-06A6-2628-13AB-922A72327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41D96-02AC-4069-EC41-D68F2C24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8DB0F-9A17-492A-9D2A-9E81F87F7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41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D29284-F49E-B2FE-B163-2617B14CD7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621ECB-9BDE-68F4-D7DF-2CD3B06CED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F17B0-2D6A-B8C9-EA8F-191800A41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F882-5191-432A-A770-9259F6CA943F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4D43F-151A-1873-4113-07933EC0B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D6E62-A201-8366-19FB-3249276AA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8DB0F-9A17-492A-9D2A-9E81F87F7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75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883E9-17D3-E787-7886-7B8AEE1A1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E8638-F643-BB8F-E117-903B45F40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545E0-A903-6AA4-495E-6EC2ED24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F882-5191-432A-A770-9259F6CA943F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F381A-DC90-7029-C62A-77BA440BD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286097-1519-C904-0DDF-ACEF228E5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8DB0F-9A17-492A-9D2A-9E81F87F7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6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9914C-F070-7D67-73AF-CE3F1ACB5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801B65-E9E1-9B37-805F-729F12196B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48EE11-150F-3FE3-0A25-F4E6F8D04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F882-5191-432A-A770-9259F6CA943F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37857F-E90F-6477-2F93-51A08E4E0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47A58-E91E-E171-2B41-099AD9A41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8DB0F-9A17-492A-9D2A-9E81F87F7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253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EF42B-6A38-22BE-B7F4-DB36F13A9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15EBF-3590-4A8C-02AB-C0AD15D7E8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E0F182-4FB5-14C6-F539-12FDF7BE72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185362-8C77-66A5-DD43-A8D3B9FC1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F882-5191-432A-A770-9259F6CA943F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67E2C1-1241-2087-039D-0E1343B35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B8EB86-98F8-9646-7752-49A1E56A5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8DB0F-9A17-492A-9D2A-9E81F87F7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24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56144-FE3D-4AD7-2873-362088AF9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5DB88B-2A5F-21A7-CE43-2F272F0FA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E0685-BF2B-6AAB-65BE-C48E7069BE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DBA933-ED0C-A860-F35A-3E160107CB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198E27-26A3-A002-D170-65CB905E57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B39180-F9C6-1F45-6604-F489AA56D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F882-5191-432A-A770-9259F6CA943F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F80B5A-5064-F641-9278-286606FA2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8AD73A-BB80-26F7-E0C9-0F355DEA2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8DB0F-9A17-492A-9D2A-9E81F87F7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40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DA3EE-D37C-8878-2EDE-715C47AB1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AD5A3D-471C-78DD-3931-CA244E491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F882-5191-432A-A770-9259F6CA943F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C5867B-F63F-5AD9-4F44-941610F2C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C4F11A-1CA1-747F-BF99-0E3672876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8DB0F-9A17-492A-9D2A-9E81F87F7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6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6769B2-A226-D166-7D1D-51FF3CEDA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F882-5191-432A-A770-9259F6CA943F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A62E06-0507-2FD2-A9A2-E56FB4676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83C22B-63C6-1F7E-7E35-A4E7827B4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8DB0F-9A17-492A-9D2A-9E81F87F7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964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4BCC6-6438-4203-1344-948F7F205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DCA8F-FB6E-90F1-97C0-99BD1DAC1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4C47BB-E7DD-4B35-DA53-B4D68C23BD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D23064-B748-B701-F89E-E8594A291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F882-5191-432A-A770-9259F6CA943F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3BF800-3302-B7F1-8B57-DAC423A19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8D5A28-163E-A9B1-9D76-CDE80158D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8DB0F-9A17-492A-9D2A-9E81F87F7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726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7EEC3-7A86-5147-4FB1-36483BDD1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79179D-BCE5-1284-C3A5-11DC053B32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5E540E-D9C4-50CA-1881-805D0FFF8E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4C1767-4F81-8AE5-C192-61D62418E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F882-5191-432A-A770-9259F6CA943F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821C79-2427-BAC8-E5EE-E23DFD4F2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7C9E16-3F0D-A7FC-DB5B-8802B5867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8DB0F-9A17-492A-9D2A-9E81F87F7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2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6F6DA9-729C-C13C-A78C-B7FE86084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EB0901-5189-5562-97E4-304BBC7E1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B26787-3ABD-6C11-4202-9DFDF4474E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EF882-5191-432A-A770-9259F6CA943F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A2F3A-E9D5-EFAA-7BFD-518FDA7663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66A8D3-BCB8-F2D7-5C1B-05884807D8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8DB0F-9A17-492A-9D2A-9E81F87F7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18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0B4F4-575E-EC91-C3BA-C3768C177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5064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Genesis and the Countdown to Christmas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4625E-F115-2140-4B55-0874D1177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03385"/>
            <a:ext cx="12192000" cy="6154614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Promised Seed of Eve			Pre-4,000 BC		Genesis 3:15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Abram is Born					2166 BC			Genesis 11:26-31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God’s Covenant with Abram			2091 BC			Genesis 12:1-3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God’s Promise is Spoken Again			2085 BC			Genesis 13:14-17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God’s Covenant with Abraham Confirmed		2081 BC			Genesis 15:4-6, 18-21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Sarai’s Plan and Hagar				2081 BC			Genesis 16:1-6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Ishmael is Born					2080 BC 			Genesis 16:15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Covenant Confirmed				2067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BC			Genesis 17:1-14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Sarai to Sarah/Promise of Isaac			2067 BC			Genesis 17:15-19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Sarah is Told of the Plan by Jesus			2067 BC			Genesis 18:1-15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Isaac is Born					2066 BC			Genesis 21:1-7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Birth of Jacob and Esau				2006 BC			Genesis 25:24-26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Death of Abraham				1991 BC			Genesis 25:7-8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Jacob Strives with God and is Named Israel		1906 BC			Genesis 32:24-30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Jacob and His Family Go to Egypt			1875 BC			Genesis 46:1-7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612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C1E9A8E-1584-CF7F-2B83-206E995E5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Can Be Learned From Genesis?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1237F1A-BA90-46C2-070E-AEA278FE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God’s Plan is eternal.</a:t>
            </a:r>
          </a:p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God’s Plan is carried out by people.</a:t>
            </a:r>
          </a:p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God’s Plan is about Jesus.</a:t>
            </a:r>
          </a:p>
        </p:txBody>
      </p:sp>
    </p:spTree>
    <p:extLst>
      <p:ext uri="{BB962C8B-B14F-4D97-AF65-F5344CB8AC3E}">
        <p14:creationId xmlns:p14="http://schemas.microsoft.com/office/powerpoint/2010/main" val="1572774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263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Genesis and the Countdown to Christmas </vt:lpstr>
      <vt:lpstr>What Can Be Learned From Genesis?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Genesis and the Christmas Story</dc:title>
  <dc:creator>Tony Borton</dc:creator>
  <cp:lastModifiedBy>Tony Borton</cp:lastModifiedBy>
  <cp:revision>3</cp:revision>
  <dcterms:created xsi:type="dcterms:W3CDTF">2022-12-05T21:16:04Z</dcterms:created>
  <dcterms:modified xsi:type="dcterms:W3CDTF">2022-12-09T01:33:36Z</dcterms:modified>
</cp:coreProperties>
</file>