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3"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9" autoAdjust="0"/>
    <p:restoredTop sz="94660"/>
  </p:normalViewPr>
  <p:slideViewPr>
    <p:cSldViewPr snapToGrid="0">
      <p:cViewPr varScale="1">
        <p:scale>
          <a:sx n="128" d="100"/>
          <a:sy n="128" d="100"/>
        </p:scale>
        <p:origin x="4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DF797-E039-4B39-8A5F-33FF12F9DB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5DD901-E607-416F-8A3B-99DC0F1D44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359BDB-C612-41A8-9048-B37E515BAF82}"/>
              </a:ext>
            </a:extLst>
          </p:cNvPr>
          <p:cNvSpPr>
            <a:spLocks noGrp="1"/>
          </p:cNvSpPr>
          <p:nvPr>
            <p:ph type="dt" sz="half" idx="10"/>
          </p:nvPr>
        </p:nvSpPr>
        <p:spPr/>
        <p:txBody>
          <a:bodyPr/>
          <a:lstStyle/>
          <a:p>
            <a:fld id="{EA4ED227-AF29-4C38-8869-FE2FFAAE4D4F}" type="datetimeFigureOut">
              <a:rPr lang="en-US" smtClean="0"/>
              <a:t>5/1/22</a:t>
            </a:fld>
            <a:endParaRPr lang="en-US"/>
          </a:p>
        </p:txBody>
      </p:sp>
      <p:sp>
        <p:nvSpPr>
          <p:cNvPr id="5" name="Footer Placeholder 4">
            <a:extLst>
              <a:ext uri="{FF2B5EF4-FFF2-40B4-BE49-F238E27FC236}">
                <a16:creationId xmlns:a16="http://schemas.microsoft.com/office/drawing/2014/main" id="{DB7334EE-BBBA-4A4B-9E1F-459C04718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8CF1D3-AE5F-4419-9B7D-DC6172C2C6D0}"/>
              </a:ext>
            </a:extLst>
          </p:cNvPr>
          <p:cNvSpPr>
            <a:spLocks noGrp="1"/>
          </p:cNvSpPr>
          <p:nvPr>
            <p:ph type="sldNum" sz="quarter" idx="12"/>
          </p:nvPr>
        </p:nvSpPr>
        <p:spPr/>
        <p:txBody>
          <a:bodyPr/>
          <a:lstStyle/>
          <a:p>
            <a:fld id="{D12C25F0-48C3-46F0-801C-437D8973221F}" type="slidenum">
              <a:rPr lang="en-US" smtClean="0"/>
              <a:t>‹#›</a:t>
            </a:fld>
            <a:endParaRPr lang="en-US"/>
          </a:p>
        </p:txBody>
      </p:sp>
    </p:spTree>
    <p:extLst>
      <p:ext uri="{BB962C8B-B14F-4D97-AF65-F5344CB8AC3E}">
        <p14:creationId xmlns:p14="http://schemas.microsoft.com/office/powerpoint/2010/main" val="296120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3A43C-058E-4035-AFCD-80461018DA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65708A-B088-4CF8-95DF-B34745D96A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236629-F1E9-4761-B096-CD5B1668BADB}"/>
              </a:ext>
            </a:extLst>
          </p:cNvPr>
          <p:cNvSpPr>
            <a:spLocks noGrp="1"/>
          </p:cNvSpPr>
          <p:nvPr>
            <p:ph type="dt" sz="half" idx="10"/>
          </p:nvPr>
        </p:nvSpPr>
        <p:spPr/>
        <p:txBody>
          <a:bodyPr/>
          <a:lstStyle/>
          <a:p>
            <a:fld id="{EA4ED227-AF29-4C38-8869-FE2FFAAE4D4F}" type="datetimeFigureOut">
              <a:rPr lang="en-US" smtClean="0"/>
              <a:t>5/1/22</a:t>
            </a:fld>
            <a:endParaRPr lang="en-US"/>
          </a:p>
        </p:txBody>
      </p:sp>
      <p:sp>
        <p:nvSpPr>
          <p:cNvPr id="5" name="Footer Placeholder 4">
            <a:extLst>
              <a:ext uri="{FF2B5EF4-FFF2-40B4-BE49-F238E27FC236}">
                <a16:creationId xmlns:a16="http://schemas.microsoft.com/office/drawing/2014/main" id="{6577AB10-1E0D-44FB-851F-673488F188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5E5CC-BCA3-4109-B1F6-E1F06C61872B}"/>
              </a:ext>
            </a:extLst>
          </p:cNvPr>
          <p:cNvSpPr>
            <a:spLocks noGrp="1"/>
          </p:cNvSpPr>
          <p:nvPr>
            <p:ph type="sldNum" sz="quarter" idx="12"/>
          </p:nvPr>
        </p:nvSpPr>
        <p:spPr/>
        <p:txBody>
          <a:bodyPr/>
          <a:lstStyle/>
          <a:p>
            <a:fld id="{D12C25F0-48C3-46F0-801C-437D8973221F}" type="slidenum">
              <a:rPr lang="en-US" smtClean="0"/>
              <a:t>‹#›</a:t>
            </a:fld>
            <a:endParaRPr lang="en-US"/>
          </a:p>
        </p:txBody>
      </p:sp>
    </p:spTree>
    <p:extLst>
      <p:ext uri="{BB962C8B-B14F-4D97-AF65-F5344CB8AC3E}">
        <p14:creationId xmlns:p14="http://schemas.microsoft.com/office/powerpoint/2010/main" val="270014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CBDFE3-3DC5-4521-9349-4AF0D4BCFD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A30D18-310F-427C-ABF3-69FC5CBD9E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7DE39-7F14-49D5-987F-262CE74A2890}"/>
              </a:ext>
            </a:extLst>
          </p:cNvPr>
          <p:cNvSpPr>
            <a:spLocks noGrp="1"/>
          </p:cNvSpPr>
          <p:nvPr>
            <p:ph type="dt" sz="half" idx="10"/>
          </p:nvPr>
        </p:nvSpPr>
        <p:spPr/>
        <p:txBody>
          <a:bodyPr/>
          <a:lstStyle/>
          <a:p>
            <a:fld id="{EA4ED227-AF29-4C38-8869-FE2FFAAE4D4F}" type="datetimeFigureOut">
              <a:rPr lang="en-US" smtClean="0"/>
              <a:t>5/1/22</a:t>
            </a:fld>
            <a:endParaRPr lang="en-US"/>
          </a:p>
        </p:txBody>
      </p:sp>
      <p:sp>
        <p:nvSpPr>
          <p:cNvPr id="5" name="Footer Placeholder 4">
            <a:extLst>
              <a:ext uri="{FF2B5EF4-FFF2-40B4-BE49-F238E27FC236}">
                <a16:creationId xmlns:a16="http://schemas.microsoft.com/office/drawing/2014/main" id="{29D81C43-53BB-4AC7-9889-57469C8AA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37378B-0CA9-4250-8B0E-0B0C01F97B4C}"/>
              </a:ext>
            </a:extLst>
          </p:cNvPr>
          <p:cNvSpPr>
            <a:spLocks noGrp="1"/>
          </p:cNvSpPr>
          <p:nvPr>
            <p:ph type="sldNum" sz="quarter" idx="12"/>
          </p:nvPr>
        </p:nvSpPr>
        <p:spPr/>
        <p:txBody>
          <a:bodyPr/>
          <a:lstStyle/>
          <a:p>
            <a:fld id="{D12C25F0-48C3-46F0-801C-437D8973221F}" type="slidenum">
              <a:rPr lang="en-US" smtClean="0"/>
              <a:t>‹#›</a:t>
            </a:fld>
            <a:endParaRPr lang="en-US"/>
          </a:p>
        </p:txBody>
      </p:sp>
    </p:spTree>
    <p:extLst>
      <p:ext uri="{BB962C8B-B14F-4D97-AF65-F5344CB8AC3E}">
        <p14:creationId xmlns:p14="http://schemas.microsoft.com/office/powerpoint/2010/main" val="1440350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E808A-4E7D-446F-9C8D-113FBDAE4A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806FD3-2507-4767-96C3-ED5E39EA6C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CFEFBE-0E76-41AF-95DA-45E652FFE085}"/>
              </a:ext>
            </a:extLst>
          </p:cNvPr>
          <p:cNvSpPr>
            <a:spLocks noGrp="1"/>
          </p:cNvSpPr>
          <p:nvPr>
            <p:ph type="dt" sz="half" idx="10"/>
          </p:nvPr>
        </p:nvSpPr>
        <p:spPr/>
        <p:txBody>
          <a:bodyPr/>
          <a:lstStyle/>
          <a:p>
            <a:fld id="{EA4ED227-AF29-4C38-8869-FE2FFAAE4D4F}" type="datetimeFigureOut">
              <a:rPr lang="en-US" smtClean="0"/>
              <a:t>5/1/22</a:t>
            </a:fld>
            <a:endParaRPr lang="en-US"/>
          </a:p>
        </p:txBody>
      </p:sp>
      <p:sp>
        <p:nvSpPr>
          <p:cNvPr id="5" name="Footer Placeholder 4">
            <a:extLst>
              <a:ext uri="{FF2B5EF4-FFF2-40B4-BE49-F238E27FC236}">
                <a16:creationId xmlns:a16="http://schemas.microsoft.com/office/drawing/2014/main" id="{CB75FDED-16FD-43E0-8705-947E3BEB4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291201-9F0E-4E15-9CE4-575B2883F4E9}"/>
              </a:ext>
            </a:extLst>
          </p:cNvPr>
          <p:cNvSpPr>
            <a:spLocks noGrp="1"/>
          </p:cNvSpPr>
          <p:nvPr>
            <p:ph type="sldNum" sz="quarter" idx="12"/>
          </p:nvPr>
        </p:nvSpPr>
        <p:spPr/>
        <p:txBody>
          <a:bodyPr/>
          <a:lstStyle/>
          <a:p>
            <a:fld id="{D12C25F0-48C3-46F0-801C-437D8973221F}" type="slidenum">
              <a:rPr lang="en-US" smtClean="0"/>
              <a:t>‹#›</a:t>
            </a:fld>
            <a:endParaRPr lang="en-US"/>
          </a:p>
        </p:txBody>
      </p:sp>
    </p:spTree>
    <p:extLst>
      <p:ext uri="{BB962C8B-B14F-4D97-AF65-F5344CB8AC3E}">
        <p14:creationId xmlns:p14="http://schemas.microsoft.com/office/powerpoint/2010/main" val="53295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A26F6-FD15-4240-AA33-BB2624C19D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8C4A5E-4AF0-4569-A17C-87EB5CA0BD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F5C180-1E82-4729-A23D-E57C31C296B4}"/>
              </a:ext>
            </a:extLst>
          </p:cNvPr>
          <p:cNvSpPr>
            <a:spLocks noGrp="1"/>
          </p:cNvSpPr>
          <p:nvPr>
            <p:ph type="dt" sz="half" idx="10"/>
          </p:nvPr>
        </p:nvSpPr>
        <p:spPr/>
        <p:txBody>
          <a:bodyPr/>
          <a:lstStyle/>
          <a:p>
            <a:fld id="{EA4ED227-AF29-4C38-8869-FE2FFAAE4D4F}" type="datetimeFigureOut">
              <a:rPr lang="en-US" smtClean="0"/>
              <a:t>5/1/22</a:t>
            </a:fld>
            <a:endParaRPr lang="en-US"/>
          </a:p>
        </p:txBody>
      </p:sp>
      <p:sp>
        <p:nvSpPr>
          <p:cNvPr id="5" name="Footer Placeholder 4">
            <a:extLst>
              <a:ext uri="{FF2B5EF4-FFF2-40B4-BE49-F238E27FC236}">
                <a16:creationId xmlns:a16="http://schemas.microsoft.com/office/drawing/2014/main" id="{13D034BB-6AD2-4E22-8E21-FF0001C5C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DED181-236C-42D7-92B1-26801E2371AA}"/>
              </a:ext>
            </a:extLst>
          </p:cNvPr>
          <p:cNvSpPr>
            <a:spLocks noGrp="1"/>
          </p:cNvSpPr>
          <p:nvPr>
            <p:ph type="sldNum" sz="quarter" idx="12"/>
          </p:nvPr>
        </p:nvSpPr>
        <p:spPr/>
        <p:txBody>
          <a:bodyPr/>
          <a:lstStyle/>
          <a:p>
            <a:fld id="{D12C25F0-48C3-46F0-801C-437D8973221F}" type="slidenum">
              <a:rPr lang="en-US" smtClean="0"/>
              <a:t>‹#›</a:t>
            </a:fld>
            <a:endParaRPr lang="en-US"/>
          </a:p>
        </p:txBody>
      </p:sp>
    </p:spTree>
    <p:extLst>
      <p:ext uri="{BB962C8B-B14F-4D97-AF65-F5344CB8AC3E}">
        <p14:creationId xmlns:p14="http://schemas.microsoft.com/office/powerpoint/2010/main" val="22619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9C31A-34AE-44E4-BB58-FA0A13EA93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C44357-D625-4F12-A2EA-7C684D3B70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CAE73C-C9DB-4952-90A2-8068469460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2F2A61-7F20-44CE-9579-149381AAB9A6}"/>
              </a:ext>
            </a:extLst>
          </p:cNvPr>
          <p:cNvSpPr>
            <a:spLocks noGrp="1"/>
          </p:cNvSpPr>
          <p:nvPr>
            <p:ph type="dt" sz="half" idx="10"/>
          </p:nvPr>
        </p:nvSpPr>
        <p:spPr/>
        <p:txBody>
          <a:bodyPr/>
          <a:lstStyle/>
          <a:p>
            <a:fld id="{EA4ED227-AF29-4C38-8869-FE2FFAAE4D4F}" type="datetimeFigureOut">
              <a:rPr lang="en-US" smtClean="0"/>
              <a:t>5/1/22</a:t>
            </a:fld>
            <a:endParaRPr lang="en-US"/>
          </a:p>
        </p:txBody>
      </p:sp>
      <p:sp>
        <p:nvSpPr>
          <p:cNvPr id="6" name="Footer Placeholder 5">
            <a:extLst>
              <a:ext uri="{FF2B5EF4-FFF2-40B4-BE49-F238E27FC236}">
                <a16:creationId xmlns:a16="http://schemas.microsoft.com/office/drawing/2014/main" id="{1FAD140A-D069-4CB1-BE03-800B737384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507496-49D0-4DCF-B994-8547BA3BFAC1}"/>
              </a:ext>
            </a:extLst>
          </p:cNvPr>
          <p:cNvSpPr>
            <a:spLocks noGrp="1"/>
          </p:cNvSpPr>
          <p:nvPr>
            <p:ph type="sldNum" sz="quarter" idx="12"/>
          </p:nvPr>
        </p:nvSpPr>
        <p:spPr/>
        <p:txBody>
          <a:bodyPr/>
          <a:lstStyle/>
          <a:p>
            <a:fld id="{D12C25F0-48C3-46F0-801C-437D8973221F}" type="slidenum">
              <a:rPr lang="en-US" smtClean="0"/>
              <a:t>‹#›</a:t>
            </a:fld>
            <a:endParaRPr lang="en-US"/>
          </a:p>
        </p:txBody>
      </p:sp>
    </p:spTree>
    <p:extLst>
      <p:ext uri="{BB962C8B-B14F-4D97-AF65-F5344CB8AC3E}">
        <p14:creationId xmlns:p14="http://schemas.microsoft.com/office/powerpoint/2010/main" val="206657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C8F3F-A8D3-425F-950F-6752ED2C75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46452D-2625-4E70-902E-0472740647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99F5B0-1DC2-44A7-94CF-6385AE2531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D7E869-1A28-4AD3-8881-2AFBDF0041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C239C-A844-4B65-9C32-D61A798587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8C3CEE-02BC-4CAD-AC14-0CE43525F32A}"/>
              </a:ext>
            </a:extLst>
          </p:cNvPr>
          <p:cNvSpPr>
            <a:spLocks noGrp="1"/>
          </p:cNvSpPr>
          <p:nvPr>
            <p:ph type="dt" sz="half" idx="10"/>
          </p:nvPr>
        </p:nvSpPr>
        <p:spPr/>
        <p:txBody>
          <a:bodyPr/>
          <a:lstStyle/>
          <a:p>
            <a:fld id="{EA4ED227-AF29-4C38-8869-FE2FFAAE4D4F}" type="datetimeFigureOut">
              <a:rPr lang="en-US" smtClean="0"/>
              <a:t>5/1/22</a:t>
            </a:fld>
            <a:endParaRPr lang="en-US"/>
          </a:p>
        </p:txBody>
      </p:sp>
      <p:sp>
        <p:nvSpPr>
          <p:cNvPr id="8" name="Footer Placeholder 7">
            <a:extLst>
              <a:ext uri="{FF2B5EF4-FFF2-40B4-BE49-F238E27FC236}">
                <a16:creationId xmlns:a16="http://schemas.microsoft.com/office/drawing/2014/main" id="{0E249B55-E203-492E-BECC-9B86CA6D6A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FAA081-57E1-4BF5-B333-261F95FFD963}"/>
              </a:ext>
            </a:extLst>
          </p:cNvPr>
          <p:cNvSpPr>
            <a:spLocks noGrp="1"/>
          </p:cNvSpPr>
          <p:nvPr>
            <p:ph type="sldNum" sz="quarter" idx="12"/>
          </p:nvPr>
        </p:nvSpPr>
        <p:spPr/>
        <p:txBody>
          <a:bodyPr/>
          <a:lstStyle/>
          <a:p>
            <a:fld id="{D12C25F0-48C3-46F0-801C-437D8973221F}" type="slidenum">
              <a:rPr lang="en-US" smtClean="0"/>
              <a:t>‹#›</a:t>
            </a:fld>
            <a:endParaRPr lang="en-US"/>
          </a:p>
        </p:txBody>
      </p:sp>
    </p:spTree>
    <p:extLst>
      <p:ext uri="{BB962C8B-B14F-4D97-AF65-F5344CB8AC3E}">
        <p14:creationId xmlns:p14="http://schemas.microsoft.com/office/powerpoint/2010/main" val="4211589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8DEA3-B4ED-47E1-ADE9-3F6DAACD96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8CDAB1-6A13-4BDB-883A-EF78B0416CFD}"/>
              </a:ext>
            </a:extLst>
          </p:cNvPr>
          <p:cNvSpPr>
            <a:spLocks noGrp="1"/>
          </p:cNvSpPr>
          <p:nvPr>
            <p:ph type="dt" sz="half" idx="10"/>
          </p:nvPr>
        </p:nvSpPr>
        <p:spPr/>
        <p:txBody>
          <a:bodyPr/>
          <a:lstStyle/>
          <a:p>
            <a:fld id="{EA4ED227-AF29-4C38-8869-FE2FFAAE4D4F}" type="datetimeFigureOut">
              <a:rPr lang="en-US" smtClean="0"/>
              <a:t>5/1/22</a:t>
            </a:fld>
            <a:endParaRPr lang="en-US"/>
          </a:p>
        </p:txBody>
      </p:sp>
      <p:sp>
        <p:nvSpPr>
          <p:cNvPr id="4" name="Footer Placeholder 3">
            <a:extLst>
              <a:ext uri="{FF2B5EF4-FFF2-40B4-BE49-F238E27FC236}">
                <a16:creationId xmlns:a16="http://schemas.microsoft.com/office/drawing/2014/main" id="{339A6BB0-B46A-4F77-8B49-4FE0794C09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D64002-82C4-420F-89CF-9EC1231D6854}"/>
              </a:ext>
            </a:extLst>
          </p:cNvPr>
          <p:cNvSpPr>
            <a:spLocks noGrp="1"/>
          </p:cNvSpPr>
          <p:nvPr>
            <p:ph type="sldNum" sz="quarter" idx="12"/>
          </p:nvPr>
        </p:nvSpPr>
        <p:spPr/>
        <p:txBody>
          <a:bodyPr/>
          <a:lstStyle/>
          <a:p>
            <a:fld id="{D12C25F0-48C3-46F0-801C-437D8973221F}" type="slidenum">
              <a:rPr lang="en-US" smtClean="0"/>
              <a:t>‹#›</a:t>
            </a:fld>
            <a:endParaRPr lang="en-US"/>
          </a:p>
        </p:txBody>
      </p:sp>
    </p:spTree>
    <p:extLst>
      <p:ext uri="{BB962C8B-B14F-4D97-AF65-F5344CB8AC3E}">
        <p14:creationId xmlns:p14="http://schemas.microsoft.com/office/powerpoint/2010/main" val="222146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C20CBC-F870-4B23-83A5-0ED00774E0C0}"/>
              </a:ext>
            </a:extLst>
          </p:cNvPr>
          <p:cNvSpPr>
            <a:spLocks noGrp="1"/>
          </p:cNvSpPr>
          <p:nvPr>
            <p:ph type="dt" sz="half" idx="10"/>
          </p:nvPr>
        </p:nvSpPr>
        <p:spPr/>
        <p:txBody>
          <a:bodyPr/>
          <a:lstStyle/>
          <a:p>
            <a:fld id="{EA4ED227-AF29-4C38-8869-FE2FFAAE4D4F}" type="datetimeFigureOut">
              <a:rPr lang="en-US" smtClean="0"/>
              <a:t>5/1/22</a:t>
            </a:fld>
            <a:endParaRPr lang="en-US"/>
          </a:p>
        </p:txBody>
      </p:sp>
      <p:sp>
        <p:nvSpPr>
          <p:cNvPr id="3" name="Footer Placeholder 2">
            <a:extLst>
              <a:ext uri="{FF2B5EF4-FFF2-40B4-BE49-F238E27FC236}">
                <a16:creationId xmlns:a16="http://schemas.microsoft.com/office/drawing/2014/main" id="{A09D5273-A65B-4928-8850-E528ECE638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B3A4C0-B584-4848-B71F-65814DB8C696}"/>
              </a:ext>
            </a:extLst>
          </p:cNvPr>
          <p:cNvSpPr>
            <a:spLocks noGrp="1"/>
          </p:cNvSpPr>
          <p:nvPr>
            <p:ph type="sldNum" sz="quarter" idx="12"/>
          </p:nvPr>
        </p:nvSpPr>
        <p:spPr/>
        <p:txBody>
          <a:bodyPr/>
          <a:lstStyle/>
          <a:p>
            <a:fld id="{D12C25F0-48C3-46F0-801C-437D8973221F}" type="slidenum">
              <a:rPr lang="en-US" smtClean="0"/>
              <a:t>‹#›</a:t>
            </a:fld>
            <a:endParaRPr lang="en-US"/>
          </a:p>
        </p:txBody>
      </p:sp>
    </p:spTree>
    <p:extLst>
      <p:ext uri="{BB962C8B-B14F-4D97-AF65-F5344CB8AC3E}">
        <p14:creationId xmlns:p14="http://schemas.microsoft.com/office/powerpoint/2010/main" val="2388417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849F8-5E5F-4ABE-8A39-E7FD605245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B0A83D-5A5F-472F-A97C-0A1D2549BE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E648BA-C26D-43F4-9A9C-8B1C0015E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529824-8ADC-44C6-9EC8-2E2B23AC45D5}"/>
              </a:ext>
            </a:extLst>
          </p:cNvPr>
          <p:cNvSpPr>
            <a:spLocks noGrp="1"/>
          </p:cNvSpPr>
          <p:nvPr>
            <p:ph type="dt" sz="half" idx="10"/>
          </p:nvPr>
        </p:nvSpPr>
        <p:spPr/>
        <p:txBody>
          <a:bodyPr/>
          <a:lstStyle/>
          <a:p>
            <a:fld id="{EA4ED227-AF29-4C38-8869-FE2FFAAE4D4F}" type="datetimeFigureOut">
              <a:rPr lang="en-US" smtClean="0"/>
              <a:t>5/1/22</a:t>
            </a:fld>
            <a:endParaRPr lang="en-US"/>
          </a:p>
        </p:txBody>
      </p:sp>
      <p:sp>
        <p:nvSpPr>
          <p:cNvPr id="6" name="Footer Placeholder 5">
            <a:extLst>
              <a:ext uri="{FF2B5EF4-FFF2-40B4-BE49-F238E27FC236}">
                <a16:creationId xmlns:a16="http://schemas.microsoft.com/office/drawing/2014/main" id="{1B645F65-B928-4C97-9FA0-FF42462C6A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7D767E-E862-49B7-A570-DAD316E12AB4}"/>
              </a:ext>
            </a:extLst>
          </p:cNvPr>
          <p:cNvSpPr>
            <a:spLocks noGrp="1"/>
          </p:cNvSpPr>
          <p:nvPr>
            <p:ph type="sldNum" sz="quarter" idx="12"/>
          </p:nvPr>
        </p:nvSpPr>
        <p:spPr/>
        <p:txBody>
          <a:bodyPr/>
          <a:lstStyle/>
          <a:p>
            <a:fld id="{D12C25F0-48C3-46F0-801C-437D8973221F}" type="slidenum">
              <a:rPr lang="en-US" smtClean="0"/>
              <a:t>‹#›</a:t>
            </a:fld>
            <a:endParaRPr lang="en-US"/>
          </a:p>
        </p:txBody>
      </p:sp>
    </p:spTree>
    <p:extLst>
      <p:ext uri="{BB962C8B-B14F-4D97-AF65-F5344CB8AC3E}">
        <p14:creationId xmlns:p14="http://schemas.microsoft.com/office/powerpoint/2010/main" val="2983069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C1985-925A-4A59-B9D9-DFE1BF0210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A94925-0E4D-4075-8A23-BD52F8427E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74088E-6787-448D-8755-4373BA11D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397D09-62C2-4873-8693-BF437998C23F}"/>
              </a:ext>
            </a:extLst>
          </p:cNvPr>
          <p:cNvSpPr>
            <a:spLocks noGrp="1"/>
          </p:cNvSpPr>
          <p:nvPr>
            <p:ph type="dt" sz="half" idx="10"/>
          </p:nvPr>
        </p:nvSpPr>
        <p:spPr/>
        <p:txBody>
          <a:bodyPr/>
          <a:lstStyle/>
          <a:p>
            <a:fld id="{EA4ED227-AF29-4C38-8869-FE2FFAAE4D4F}" type="datetimeFigureOut">
              <a:rPr lang="en-US" smtClean="0"/>
              <a:t>5/1/22</a:t>
            </a:fld>
            <a:endParaRPr lang="en-US"/>
          </a:p>
        </p:txBody>
      </p:sp>
      <p:sp>
        <p:nvSpPr>
          <p:cNvPr id="6" name="Footer Placeholder 5">
            <a:extLst>
              <a:ext uri="{FF2B5EF4-FFF2-40B4-BE49-F238E27FC236}">
                <a16:creationId xmlns:a16="http://schemas.microsoft.com/office/drawing/2014/main" id="{D1CF654B-083B-46A0-8520-1C11BE4F9F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A4ABA9-AACD-49E3-92CC-DA864D3A9CD6}"/>
              </a:ext>
            </a:extLst>
          </p:cNvPr>
          <p:cNvSpPr>
            <a:spLocks noGrp="1"/>
          </p:cNvSpPr>
          <p:nvPr>
            <p:ph type="sldNum" sz="quarter" idx="12"/>
          </p:nvPr>
        </p:nvSpPr>
        <p:spPr/>
        <p:txBody>
          <a:bodyPr/>
          <a:lstStyle/>
          <a:p>
            <a:fld id="{D12C25F0-48C3-46F0-801C-437D8973221F}" type="slidenum">
              <a:rPr lang="en-US" smtClean="0"/>
              <a:t>‹#›</a:t>
            </a:fld>
            <a:endParaRPr lang="en-US"/>
          </a:p>
        </p:txBody>
      </p:sp>
    </p:spTree>
    <p:extLst>
      <p:ext uri="{BB962C8B-B14F-4D97-AF65-F5344CB8AC3E}">
        <p14:creationId xmlns:p14="http://schemas.microsoft.com/office/powerpoint/2010/main" val="376351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F96940-7039-44BB-88F1-117E721DE2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E1380F-0531-43D9-BC1D-675C52AA0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103EDC-8B2B-4189-B642-E7158C984F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ED227-AF29-4C38-8869-FE2FFAAE4D4F}" type="datetimeFigureOut">
              <a:rPr lang="en-US" smtClean="0"/>
              <a:t>5/1/22</a:t>
            </a:fld>
            <a:endParaRPr lang="en-US"/>
          </a:p>
        </p:txBody>
      </p:sp>
      <p:sp>
        <p:nvSpPr>
          <p:cNvPr id="5" name="Footer Placeholder 4">
            <a:extLst>
              <a:ext uri="{FF2B5EF4-FFF2-40B4-BE49-F238E27FC236}">
                <a16:creationId xmlns:a16="http://schemas.microsoft.com/office/drawing/2014/main" id="{E72E2FE5-BB0E-465B-9DA3-1BE0126D11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F30E9C-CE1A-4770-A472-507D921A26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C25F0-48C3-46F0-801C-437D8973221F}" type="slidenum">
              <a:rPr lang="en-US" smtClean="0"/>
              <a:t>‹#›</a:t>
            </a:fld>
            <a:endParaRPr lang="en-US"/>
          </a:p>
        </p:txBody>
      </p:sp>
    </p:spTree>
    <p:extLst>
      <p:ext uri="{BB962C8B-B14F-4D97-AF65-F5344CB8AC3E}">
        <p14:creationId xmlns:p14="http://schemas.microsoft.com/office/powerpoint/2010/main" val="2605740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C0508C-BF36-41DE-9ABE-421BABA7EEF5}"/>
              </a:ext>
            </a:extLst>
          </p:cNvPr>
          <p:cNvSpPr>
            <a:spLocks noGrp="1"/>
          </p:cNvSpPr>
          <p:nvPr>
            <p:ph type="title"/>
          </p:nvPr>
        </p:nvSpPr>
        <p:spPr>
          <a:xfrm>
            <a:off x="0" y="365125"/>
            <a:ext cx="12192000" cy="1325563"/>
          </a:xfrm>
        </p:spPr>
        <p:txBody>
          <a:bodyPr>
            <a:normAutofit/>
          </a:bodyPr>
          <a:lstStyle/>
          <a:p>
            <a:r>
              <a:rPr lang="en-US" b="1" dirty="0">
                <a:latin typeface="Times New Roman" panose="02020603050405020304" pitchFamily="18" charset="0"/>
                <a:cs typeface="Times New Roman" panose="02020603050405020304" pitchFamily="18" charset="0"/>
              </a:rPr>
              <a:t>Command - Setting a Boundary </a:t>
            </a:r>
            <a:r>
              <a:rPr lang="en-US" b="1" i="0" dirty="0">
                <a:solidFill>
                  <a:srgbClr val="000000"/>
                </a:solidFill>
                <a:effectLst/>
                <a:latin typeface="Times New Roman" panose="02020603050405020304" pitchFamily="18" charset="0"/>
                <a:cs typeface="Times New Roman" panose="02020603050405020304" pitchFamily="18" charset="0"/>
              </a:rPr>
              <a:t>(Genesis 2:16-17)</a:t>
            </a:r>
            <a:br>
              <a:rPr lang="en-US" b="1" i="0" dirty="0">
                <a:solidFill>
                  <a:srgbClr val="000000"/>
                </a:solidFill>
                <a:effectLst/>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7E0AA4E6-BD8D-4FB4-A74F-EEF6BCF6F884}"/>
              </a:ext>
            </a:extLst>
          </p:cNvPr>
          <p:cNvSpPr>
            <a:spLocks noGrp="1"/>
          </p:cNvSpPr>
          <p:nvPr>
            <p:ph idx="1"/>
          </p:nvPr>
        </p:nvSpPr>
        <p:spPr>
          <a:xfrm>
            <a:off x="0" y="1825624"/>
            <a:ext cx="12192000" cy="5032375"/>
          </a:xfrm>
        </p:spPr>
        <p:txBody>
          <a:bodyPr/>
          <a:lstStyle/>
          <a:p>
            <a:pPr marL="0" indent="0">
              <a:buNone/>
            </a:pPr>
            <a:r>
              <a:rPr lang="en-US" b="1" i="0" dirty="0">
                <a:solidFill>
                  <a:srgbClr val="000000"/>
                </a:solidFill>
                <a:effectLst/>
                <a:latin typeface="Times New Roman" panose="02020603050405020304" pitchFamily="18" charset="0"/>
                <a:cs typeface="Times New Roman" panose="02020603050405020304" pitchFamily="18" charset="0"/>
              </a:rPr>
              <a:t>“And the </a:t>
            </a:r>
            <a:r>
              <a:rPr lang="en-US" b="1" i="0" cap="small" dirty="0">
                <a:solidFill>
                  <a:srgbClr val="000000"/>
                </a:solidFill>
                <a:effectLst/>
                <a:latin typeface="Times New Roman" panose="02020603050405020304" pitchFamily="18" charset="0"/>
                <a:cs typeface="Times New Roman" panose="02020603050405020304" pitchFamily="18" charset="0"/>
              </a:rPr>
              <a:t>Lord</a:t>
            </a:r>
            <a:r>
              <a:rPr lang="en-US" b="1" i="0" dirty="0">
                <a:solidFill>
                  <a:srgbClr val="000000"/>
                </a:solidFill>
                <a:effectLst/>
                <a:latin typeface="Times New Roman" panose="02020603050405020304" pitchFamily="18" charset="0"/>
                <a:cs typeface="Times New Roman" panose="02020603050405020304" pitchFamily="18" charset="0"/>
              </a:rPr>
              <a:t> God commanded the man, saying, “Of every tree of the garden you may freely eat; </a:t>
            </a:r>
            <a:r>
              <a:rPr lang="en-US" b="1" i="0" baseline="30000" dirty="0">
                <a:solidFill>
                  <a:srgbClr val="000000"/>
                </a:solidFill>
                <a:effectLst/>
                <a:latin typeface="Times New Roman" panose="02020603050405020304" pitchFamily="18" charset="0"/>
                <a:cs typeface="Times New Roman" panose="02020603050405020304" pitchFamily="18" charset="0"/>
              </a:rPr>
              <a:t>17 </a:t>
            </a:r>
            <a:r>
              <a:rPr lang="en-US" b="1" i="0" dirty="0">
                <a:solidFill>
                  <a:srgbClr val="000000"/>
                </a:solidFill>
                <a:effectLst/>
                <a:latin typeface="Times New Roman" panose="02020603050405020304" pitchFamily="18" charset="0"/>
                <a:cs typeface="Times New Roman" panose="02020603050405020304" pitchFamily="18" charset="0"/>
              </a:rPr>
              <a:t>but of the tree of the knowledge of good and evil you shall not eat, for in the day that you eat of it you shall surely die.”</a:t>
            </a:r>
            <a:endParaRPr lang="en-US" dirty="0">
              <a:solidFill>
                <a:srgbClr val="000000"/>
              </a:solidFill>
              <a:latin typeface="system-ui"/>
            </a:endParaRPr>
          </a:p>
          <a:p>
            <a:pPr marL="0" indent="0">
              <a:buNone/>
            </a:pPr>
            <a:endParaRPr lang="en-US" sz="4400" b="1" dirty="0">
              <a:solidFill>
                <a:srgbClr val="000000"/>
              </a:solidFill>
              <a:latin typeface="Times New Roman" panose="02020603050405020304" pitchFamily="18" charset="0"/>
              <a:cs typeface="Times New Roman" panose="02020603050405020304" pitchFamily="18" charset="0"/>
            </a:endParaRPr>
          </a:p>
          <a:p>
            <a:pPr marL="0" indent="0">
              <a:buNone/>
            </a:pPr>
            <a:r>
              <a:rPr lang="en-US" sz="4400" b="1" dirty="0">
                <a:solidFill>
                  <a:srgbClr val="000000"/>
                </a:solidFill>
                <a:latin typeface="Times New Roman" panose="02020603050405020304" pitchFamily="18" charset="0"/>
                <a:cs typeface="Times New Roman" panose="02020603050405020304" pitchFamily="18" charset="0"/>
              </a:rPr>
              <a:t>Innocence - </a:t>
            </a:r>
            <a:r>
              <a:rPr lang="en-US" sz="4400" b="1" dirty="0">
                <a:effectLst/>
                <a:latin typeface="Calibri" panose="020F0502020204030204" pitchFamily="34" charset="0"/>
                <a:ea typeface="Calibri" panose="020F0502020204030204" pitchFamily="34" charset="0"/>
                <a:cs typeface="Times New Roman" panose="02020603050405020304" pitchFamily="18" charset="0"/>
              </a:rPr>
              <a:t>The Good Old Days </a:t>
            </a:r>
            <a:r>
              <a:rPr lang="en-US" sz="4400" b="1" dirty="0">
                <a:solidFill>
                  <a:srgbClr val="000000"/>
                </a:solidFill>
                <a:latin typeface="Times New Roman" panose="02020603050405020304" pitchFamily="18" charset="0"/>
                <a:cs typeface="Times New Roman" panose="02020603050405020304" pitchFamily="18" charset="0"/>
              </a:rPr>
              <a:t>(Genesis 2:25)</a:t>
            </a:r>
          </a:p>
          <a:p>
            <a:pPr marL="0" indent="0">
              <a:buNone/>
            </a:pPr>
            <a:r>
              <a:rPr lang="en-US" b="1" i="0" dirty="0">
                <a:solidFill>
                  <a:srgbClr val="000000"/>
                </a:solidFill>
                <a:effectLst/>
                <a:latin typeface="Times New Roman" panose="02020603050405020304" pitchFamily="18" charset="0"/>
                <a:cs typeface="Times New Roman" panose="02020603050405020304" pitchFamily="18" charset="0"/>
              </a:rPr>
              <a:t>“And they were both naked, the man and his wife, and were not ashamed.”</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8041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2BB0-50B9-46C5-9282-DA4F1A89222F}"/>
              </a:ext>
            </a:extLst>
          </p:cNvPr>
          <p:cNvSpPr>
            <a:spLocks noGrp="1"/>
          </p:cNvSpPr>
          <p:nvPr>
            <p:ph type="title"/>
          </p:nvPr>
        </p:nvSpPr>
        <p:spPr>
          <a:xfrm>
            <a:off x="0" y="365125"/>
            <a:ext cx="12192000" cy="1325563"/>
          </a:xfrm>
        </p:spPr>
        <p:txBody>
          <a:bodyPr/>
          <a:lstStyle/>
          <a:p>
            <a:r>
              <a:rPr lang="en-US" b="1" dirty="0">
                <a:latin typeface="Times New Roman" panose="02020603050405020304" pitchFamily="18" charset="0"/>
                <a:cs typeface="Times New Roman" panose="02020603050405020304" pitchFamily="18" charset="0"/>
              </a:rPr>
              <a:t>Deception </a:t>
            </a:r>
            <a:r>
              <a:rPr lang="en-US" sz="4400" b="1" dirty="0">
                <a:effectLst/>
                <a:latin typeface="Calibri" panose="020F0502020204030204" pitchFamily="34" charset="0"/>
                <a:ea typeface="Calibri" panose="020F0502020204030204" pitchFamily="34" charset="0"/>
                <a:cs typeface="Times New Roman" panose="02020603050405020304" pitchFamily="18" charset="0"/>
              </a:rPr>
              <a:t>- Don’t Talk to Strangers </a:t>
            </a:r>
            <a:r>
              <a:rPr lang="en-US" b="1" dirty="0">
                <a:latin typeface="Times New Roman" panose="02020603050405020304" pitchFamily="18" charset="0"/>
                <a:cs typeface="Times New Roman" panose="02020603050405020304" pitchFamily="18" charset="0"/>
              </a:rPr>
              <a:t>(Genesis 3:1-4)</a:t>
            </a:r>
          </a:p>
        </p:txBody>
      </p:sp>
      <p:sp>
        <p:nvSpPr>
          <p:cNvPr id="3" name="Content Placeholder 2">
            <a:extLst>
              <a:ext uri="{FF2B5EF4-FFF2-40B4-BE49-F238E27FC236}">
                <a16:creationId xmlns:a16="http://schemas.microsoft.com/office/drawing/2014/main" id="{15684D6D-EAFC-494F-8DC9-F5B292C4F383}"/>
              </a:ext>
            </a:extLst>
          </p:cNvPr>
          <p:cNvSpPr>
            <a:spLocks noGrp="1"/>
          </p:cNvSpPr>
          <p:nvPr>
            <p:ph idx="1"/>
          </p:nvPr>
        </p:nvSpPr>
        <p:spPr>
          <a:xfrm>
            <a:off x="-1" y="1825625"/>
            <a:ext cx="12191999" cy="4351338"/>
          </a:xfrm>
        </p:spPr>
        <p:txBody>
          <a:bodyPr/>
          <a:lstStyle/>
          <a:p>
            <a:pPr marL="0" indent="0" algn="l">
              <a:buNone/>
            </a:pPr>
            <a:r>
              <a:rPr lang="en-US" b="1" i="0" dirty="0">
                <a:solidFill>
                  <a:srgbClr val="000000"/>
                </a:solidFill>
                <a:effectLst/>
                <a:latin typeface="Times New Roman" panose="02020603050405020304" pitchFamily="18" charset="0"/>
                <a:cs typeface="Times New Roman" panose="02020603050405020304" pitchFamily="18" charset="0"/>
              </a:rPr>
              <a:t>Now the serpent was more cunning than any beast of the field which the </a:t>
            </a:r>
            <a:r>
              <a:rPr lang="en-US" b="1" i="0" cap="small" dirty="0">
                <a:solidFill>
                  <a:srgbClr val="000000"/>
                </a:solidFill>
                <a:effectLst/>
                <a:latin typeface="Times New Roman" panose="02020603050405020304" pitchFamily="18" charset="0"/>
                <a:cs typeface="Times New Roman" panose="02020603050405020304" pitchFamily="18" charset="0"/>
              </a:rPr>
              <a:t>Lord</a:t>
            </a:r>
            <a:r>
              <a:rPr lang="en-US" b="1" i="0" dirty="0">
                <a:solidFill>
                  <a:srgbClr val="000000"/>
                </a:solidFill>
                <a:effectLst/>
                <a:latin typeface="Times New Roman" panose="02020603050405020304" pitchFamily="18" charset="0"/>
                <a:cs typeface="Times New Roman" panose="02020603050405020304" pitchFamily="18" charset="0"/>
              </a:rPr>
              <a:t> God had made. And he said to the woman, “Has God indeed said, ‘You shall not eat of every tree of the garden’?” </a:t>
            </a:r>
            <a:r>
              <a:rPr lang="en-US" b="1" i="0" baseline="30000" dirty="0">
                <a:solidFill>
                  <a:srgbClr val="000000"/>
                </a:solidFill>
                <a:effectLst/>
                <a:latin typeface="Times New Roman" panose="02020603050405020304" pitchFamily="18" charset="0"/>
                <a:cs typeface="Times New Roman" panose="02020603050405020304" pitchFamily="18" charset="0"/>
              </a:rPr>
              <a:t>2 </a:t>
            </a:r>
            <a:r>
              <a:rPr lang="en-US" b="1" i="0" dirty="0">
                <a:solidFill>
                  <a:srgbClr val="000000"/>
                </a:solidFill>
                <a:effectLst/>
                <a:latin typeface="Times New Roman" panose="02020603050405020304" pitchFamily="18" charset="0"/>
                <a:cs typeface="Times New Roman" panose="02020603050405020304" pitchFamily="18" charset="0"/>
              </a:rPr>
              <a:t>And the woman said to the serpent, “We may eat the fruit of the trees of the garden; </a:t>
            </a:r>
            <a:r>
              <a:rPr lang="en-US" b="1" i="0" baseline="30000" dirty="0">
                <a:solidFill>
                  <a:srgbClr val="000000"/>
                </a:solidFill>
                <a:effectLst/>
                <a:latin typeface="Times New Roman" panose="02020603050405020304" pitchFamily="18" charset="0"/>
                <a:cs typeface="Times New Roman" panose="02020603050405020304" pitchFamily="18" charset="0"/>
              </a:rPr>
              <a:t>3 </a:t>
            </a:r>
            <a:r>
              <a:rPr lang="en-US" b="1" i="0" dirty="0">
                <a:solidFill>
                  <a:srgbClr val="000000"/>
                </a:solidFill>
                <a:effectLst/>
                <a:latin typeface="Times New Roman" panose="02020603050405020304" pitchFamily="18" charset="0"/>
                <a:cs typeface="Times New Roman" panose="02020603050405020304" pitchFamily="18" charset="0"/>
              </a:rPr>
              <a:t>but of the fruit of the tree which </a:t>
            </a:r>
            <a:r>
              <a:rPr lang="en-US" b="1" i="1" dirty="0">
                <a:solidFill>
                  <a:srgbClr val="000000"/>
                </a:solidFill>
                <a:effectLst/>
                <a:latin typeface="Times New Roman" panose="02020603050405020304" pitchFamily="18" charset="0"/>
                <a:cs typeface="Times New Roman" panose="02020603050405020304" pitchFamily="18" charset="0"/>
              </a:rPr>
              <a:t>is</a:t>
            </a:r>
            <a:r>
              <a:rPr lang="en-US" b="1" i="0" dirty="0">
                <a:solidFill>
                  <a:srgbClr val="000000"/>
                </a:solidFill>
                <a:effectLst/>
                <a:latin typeface="Times New Roman" panose="02020603050405020304" pitchFamily="18" charset="0"/>
                <a:cs typeface="Times New Roman" panose="02020603050405020304" pitchFamily="18" charset="0"/>
              </a:rPr>
              <a:t> in the midst of the garden, God has said, ‘You shall not eat it, nor shall you touch it, lest you die.’” </a:t>
            </a:r>
            <a:r>
              <a:rPr lang="en-US" b="1" i="0" baseline="30000" dirty="0">
                <a:solidFill>
                  <a:srgbClr val="000000"/>
                </a:solidFill>
                <a:effectLst/>
                <a:latin typeface="Times New Roman" panose="02020603050405020304" pitchFamily="18" charset="0"/>
                <a:cs typeface="Times New Roman" panose="02020603050405020304" pitchFamily="18" charset="0"/>
              </a:rPr>
              <a:t>4 </a:t>
            </a:r>
            <a:r>
              <a:rPr lang="en-US" b="1" i="0" dirty="0">
                <a:solidFill>
                  <a:srgbClr val="000000"/>
                </a:solidFill>
                <a:effectLst/>
                <a:latin typeface="Times New Roman" panose="02020603050405020304" pitchFamily="18" charset="0"/>
                <a:cs typeface="Times New Roman" panose="02020603050405020304" pitchFamily="18" charset="0"/>
              </a:rPr>
              <a:t>Then the serpent said to the woman, “You will not surely die. </a:t>
            </a:r>
            <a:r>
              <a:rPr lang="en-US" b="1" i="0" baseline="30000" dirty="0">
                <a:solidFill>
                  <a:srgbClr val="000000"/>
                </a:solidFill>
                <a:effectLst/>
                <a:latin typeface="Times New Roman" panose="02020603050405020304" pitchFamily="18" charset="0"/>
                <a:cs typeface="Times New Roman" panose="02020603050405020304" pitchFamily="18" charset="0"/>
              </a:rPr>
              <a:t>5 </a:t>
            </a:r>
            <a:r>
              <a:rPr lang="en-US" b="1" i="0" dirty="0">
                <a:solidFill>
                  <a:srgbClr val="000000"/>
                </a:solidFill>
                <a:effectLst/>
                <a:latin typeface="Times New Roman" panose="02020603050405020304" pitchFamily="18" charset="0"/>
                <a:cs typeface="Times New Roman" panose="02020603050405020304" pitchFamily="18" charset="0"/>
              </a:rPr>
              <a:t>For God knows that in the day you eat of it your eyes will be opened, and you will be like God, knowing good and evil.”</a:t>
            </a:r>
          </a:p>
          <a:p>
            <a:pPr marL="0" indent="0">
              <a:buNone/>
            </a:pPr>
            <a:endParaRPr lang="en-US" dirty="0"/>
          </a:p>
        </p:txBody>
      </p:sp>
    </p:spTree>
    <p:extLst>
      <p:ext uri="{BB962C8B-B14F-4D97-AF65-F5344CB8AC3E}">
        <p14:creationId xmlns:p14="http://schemas.microsoft.com/office/powerpoint/2010/main" val="1160114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962BA-B886-4A0F-8AE4-C9669789B573}"/>
              </a:ext>
            </a:extLst>
          </p:cNvPr>
          <p:cNvSpPr>
            <a:spLocks noGrp="1"/>
          </p:cNvSpPr>
          <p:nvPr>
            <p:ph type="title"/>
          </p:nvPr>
        </p:nvSpPr>
        <p:spPr>
          <a:xfrm>
            <a:off x="0" y="1"/>
            <a:ext cx="12192000" cy="782052"/>
          </a:xfrm>
        </p:spPr>
        <p:txBody>
          <a:bodyPr/>
          <a:lstStyle/>
          <a:p>
            <a:r>
              <a:rPr lang="en-US" b="1" dirty="0">
                <a:latin typeface="Times New Roman" panose="02020603050405020304" pitchFamily="18" charset="0"/>
                <a:cs typeface="Times New Roman" panose="02020603050405020304" pitchFamily="18" charset="0"/>
              </a:rPr>
              <a:t>Temptation </a:t>
            </a:r>
            <a:r>
              <a:rPr lang="en-US" sz="4400" b="1" dirty="0">
                <a:effectLst/>
                <a:latin typeface="Calibri" panose="020F0502020204030204" pitchFamily="34" charset="0"/>
                <a:ea typeface="Calibri" panose="020F0502020204030204" pitchFamily="34" charset="0"/>
                <a:cs typeface="Times New Roman" panose="02020603050405020304" pitchFamily="18" charset="0"/>
              </a:rPr>
              <a:t>– Be Careful What You Wish For </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713620E-2C72-4D18-B3C8-5C96C38FDCEE}"/>
              </a:ext>
            </a:extLst>
          </p:cNvPr>
          <p:cNvSpPr>
            <a:spLocks noGrp="1"/>
          </p:cNvSpPr>
          <p:nvPr>
            <p:ph idx="1"/>
          </p:nvPr>
        </p:nvSpPr>
        <p:spPr>
          <a:xfrm>
            <a:off x="-1" y="926432"/>
            <a:ext cx="12191999" cy="5931567"/>
          </a:xfrm>
        </p:spPr>
        <p:txBody>
          <a:bodyPr/>
          <a:lstStyle/>
          <a:p>
            <a:pPr marL="0" indent="0">
              <a:buNone/>
            </a:pPr>
            <a:r>
              <a:rPr lang="en-US" b="1" dirty="0">
                <a:latin typeface="Times New Roman" panose="02020603050405020304" pitchFamily="18" charset="0"/>
                <a:cs typeface="Times New Roman" panose="02020603050405020304" pitchFamily="18" charset="0"/>
              </a:rPr>
              <a:t>“So when the woman saw that the tree was good for food, that it was pleasant to the eyes, and a tree desirable to make one wise, she took of its fruit and ate.” (Genesis 3:6) </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“For all that is in the world—the lust of the flesh, the lust of the eyes, and the pride of life—is not of the Father but is of the world.” (1 John 2:16)</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The temptation of Jesus in the desert (Luke 4:1-13)</a:t>
            </a:r>
          </a:p>
        </p:txBody>
      </p:sp>
    </p:spTree>
    <p:extLst>
      <p:ext uri="{BB962C8B-B14F-4D97-AF65-F5344CB8AC3E}">
        <p14:creationId xmlns:p14="http://schemas.microsoft.com/office/powerpoint/2010/main" val="163139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4692-C9A9-4BF3-B7D7-8B2BCDF118F8}"/>
              </a:ext>
            </a:extLst>
          </p:cNvPr>
          <p:cNvSpPr>
            <a:spLocks noGrp="1"/>
          </p:cNvSpPr>
          <p:nvPr>
            <p:ph type="title"/>
          </p:nvPr>
        </p:nvSpPr>
        <p:spPr>
          <a:xfrm>
            <a:off x="0" y="365125"/>
            <a:ext cx="12192000" cy="1325563"/>
          </a:xfrm>
        </p:spPr>
        <p:txBody>
          <a:bodyPr/>
          <a:lstStyle/>
          <a:p>
            <a:r>
              <a:rPr lang="en-US" b="1" dirty="0">
                <a:latin typeface="Times New Roman" panose="02020603050405020304" pitchFamily="18" charset="0"/>
                <a:cs typeface="Times New Roman" panose="02020603050405020304" pitchFamily="18" charset="0"/>
              </a:rPr>
              <a:t>Disobedience - </a:t>
            </a:r>
            <a:r>
              <a:rPr lang="en-US" sz="4400" b="1" dirty="0">
                <a:effectLst/>
                <a:latin typeface="Calibri" panose="020F0502020204030204" pitchFamily="34" charset="0"/>
                <a:ea typeface="Calibri" panose="020F0502020204030204" pitchFamily="34" charset="0"/>
                <a:cs typeface="Times New Roman" panose="02020603050405020304" pitchFamily="18" charset="0"/>
              </a:rPr>
              <a:t>Who Do You Think You Are? </a:t>
            </a:r>
            <a:r>
              <a:rPr lang="en-US" b="1" dirty="0">
                <a:latin typeface="Times New Roman" panose="02020603050405020304" pitchFamily="18" charset="0"/>
                <a:cs typeface="Times New Roman" panose="02020603050405020304" pitchFamily="18" charset="0"/>
              </a:rPr>
              <a:t>(Genesis 3:6-7)</a:t>
            </a:r>
          </a:p>
        </p:txBody>
      </p:sp>
      <p:sp>
        <p:nvSpPr>
          <p:cNvPr id="3" name="Content Placeholder 2">
            <a:extLst>
              <a:ext uri="{FF2B5EF4-FFF2-40B4-BE49-F238E27FC236}">
                <a16:creationId xmlns:a16="http://schemas.microsoft.com/office/drawing/2014/main" id="{75075289-FF78-4F0F-BA99-0FF6DD6871FE}"/>
              </a:ext>
            </a:extLst>
          </p:cNvPr>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“So when the woman saw that the tree was good for food, that it was pleasant to the eyes, and a tree desirable to make one wise, she took of its fruit and ate. She also gave to her husband with her, and he ate. Then the eyes of both of them were opened, and they knew that they were naked; and they sewed fig leaves together and made themselves coverings.” </a:t>
            </a:r>
          </a:p>
        </p:txBody>
      </p:sp>
    </p:spTree>
    <p:extLst>
      <p:ext uri="{BB962C8B-B14F-4D97-AF65-F5344CB8AC3E}">
        <p14:creationId xmlns:p14="http://schemas.microsoft.com/office/powerpoint/2010/main" val="2540724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CC700-BF19-4A2E-A335-A6E1D3870411}"/>
              </a:ext>
            </a:extLst>
          </p:cNvPr>
          <p:cNvSpPr>
            <a:spLocks noGrp="1"/>
          </p:cNvSpPr>
          <p:nvPr>
            <p:ph type="title"/>
          </p:nvPr>
        </p:nvSpPr>
        <p:spPr>
          <a:xfrm>
            <a:off x="-1" y="365125"/>
            <a:ext cx="12191999" cy="1325563"/>
          </a:xfrm>
        </p:spPr>
        <p:txBody>
          <a:bodyPr/>
          <a:lstStyle/>
          <a:p>
            <a:r>
              <a:rPr lang="en-US" b="1" dirty="0">
                <a:latin typeface="Times New Roman" panose="02020603050405020304" pitchFamily="18" charset="0"/>
                <a:cs typeface="Times New Roman" panose="02020603050405020304" pitchFamily="18" charset="0"/>
              </a:rPr>
              <a:t>Confrontation - </a:t>
            </a:r>
            <a:r>
              <a:rPr lang="en-US" sz="4400" b="1" dirty="0">
                <a:effectLst/>
                <a:latin typeface="Calibri" panose="020F0502020204030204" pitchFamily="34" charset="0"/>
                <a:ea typeface="Calibri" panose="020F0502020204030204" pitchFamily="34" charset="0"/>
                <a:cs typeface="Times New Roman" panose="02020603050405020304" pitchFamily="18" charset="0"/>
              </a:rPr>
              <a:t>What Have We Done? </a:t>
            </a:r>
            <a:br>
              <a:rPr lang="en-US" sz="4400" b="1" dirty="0">
                <a:effectLst/>
                <a:latin typeface="Calibri" panose="020F0502020204030204" pitchFamily="34" charset="0"/>
                <a:ea typeface="Calibri" panose="020F0502020204030204" pitchFamily="34"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(Genesis 3:8-13)</a:t>
            </a:r>
          </a:p>
        </p:txBody>
      </p:sp>
      <p:sp>
        <p:nvSpPr>
          <p:cNvPr id="3" name="Content Placeholder 2">
            <a:extLst>
              <a:ext uri="{FF2B5EF4-FFF2-40B4-BE49-F238E27FC236}">
                <a16:creationId xmlns:a16="http://schemas.microsoft.com/office/drawing/2014/main" id="{F54B1CE1-5288-4DC2-A148-A92ACA8C9686}"/>
              </a:ext>
            </a:extLst>
          </p:cNvPr>
          <p:cNvSpPr>
            <a:spLocks noGrp="1"/>
          </p:cNvSpPr>
          <p:nvPr>
            <p:ph idx="1"/>
          </p:nvPr>
        </p:nvSpPr>
        <p:spPr>
          <a:xfrm>
            <a:off x="0" y="1825624"/>
            <a:ext cx="12192000" cy="5032375"/>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“And they heard the sound of the Lord God walking in the garden in the cool of the day, and Adam and his wife hid themselves from the presence of the Lord God among the trees of the garden. Then the Lord God called to Adam and said to him, “Where are you?” So he said, “I heard Your voice in the garden, and I was afraid because I was naked; and I hid myself.” And He said, “Who told you that you were naked? Have you eaten from the tree of which I commanded you that you should not eat?” Then the man said, “The woman whom You gave to be with me, she gave me of the tree, and I ate.” And the Lord God said to the woman, “What is this you have done?” The woman said, “The serpent deceived me, and I ate.”</a:t>
            </a:r>
          </a:p>
        </p:txBody>
      </p:sp>
    </p:spTree>
    <p:extLst>
      <p:ext uri="{BB962C8B-B14F-4D97-AF65-F5344CB8AC3E}">
        <p14:creationId xmlns:p14="http://schemas.microsoft.com/office/powerpoint/2010/main" val="3414657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4ABFE-E788-4E81-912A-4E32577888D7}"/>
              </a:ext>
            </a:extLst>
          </p:cNvPr>
          <p:cNvSpPr>
            <a:spLocks noGrp="1"/>
          </p:cNvSpPr>
          <p:nvPr>
            <p:ph type="title"/>
          </p:nvPr>
        </p:nvSpPr>
        <p:spPr/>
        <p:txBody>
          <a:bodyPr>
            <a:normAutofit/>
          </a:bodyPr>
          <a:lstStyle/>
          <a:p>
            <a:pPr algn="ctr"/>
            <a:r>
              <a:rPr lang="en-US" sz="5400" b="1" dirty="0">
                <a:latin typeface="Times New Roman" panose="02020603050405020304" pitchFamily="18" charset="0"/>
                <a:cs typeface="Times New Roman" panose="02020603050405020304" pitchFamily="18" charset="0"/>
              </a:rPr>
              <a:t>How to Fall into Sin</a:t>
            </a:r>
          </a:p>
        </p:txBody>
      </p:sp>
      <p:sp>
        <p:nvSpPr>
          <p:cNvPr id="3" name="Content Placeholder 2">
            <a:extLst>
              <a:ext uri="{FF2B5EF4-FFF2-40B4-BE49-F238E27FC236}">
                <a16:creationId xmlns:a16="http://schemas.microsoft.com/office/drawing/2014/main" id="{20F2C0C4-B781-4E14-A2D2-1DB991228F14}"/>
              </a:ext>
            </a:extLst>
          </p:cNvPr>
          <p:cNvSpPr>
            <a:spLocks noGrp="1"/>
          </p:cNvSpPr>
          <p:nvPr>
            <p:ph idx="1"/>
          </p:nvPr>
        </p:nvSpPr>
        <p:spPr/>
        <p:txBody>
          <a:bodyPr>
            <a:normAutofit/>
          </a:bodyPr>
          <a:lstStyle/>
          <a:p>
            <a:r>
              <a:rPr lang="en-US" sz="4400" b="1" dirty="0">
                <a:latin typeface="Times New Roman" panose="02020603050405020304" pitchFamily="18" charset="0"/>
                <a:cs typeface="Times New Roman" panose="02020603050405020304" pitchFamily="18" charset="0"/>
              </a:rPr>
              <a:t>1. Listen to slander against God </a:t>
            </a:r>
          </a:p>
          <a:p>
            <a:r>
              <a:rPr lang="en-US" sz="4400" b="1" dirty="0">
                <a:latin typeface="Times New Roman" panose="02020603050405020304" pitchFamily="18" charset="0"/>
                <a:cs typeface="Times New Roman" panose="02020603050405020304" pitchFamily="18" charset="0"/>
              </a:rPr>
              <a:t>2. Doubt God’s Word </a:t>
            </a:r>
          </a:p>
          <a:p>
            <a:r>
              <a:rPr lang="en-US" sz="4400" b="1" dirty="0">
                <a:latin typeface="Times New Roman" panose="02020603050405020304" pitchFamily="18" charset="0"/>
                <a:cs typeface="Times New Roman" panose="02020603050405020304" pitchFamily="18" charset="0"/>
              </a:rPr>
              <a:t>3. Look at what God has forbidden </a:t>
            </a:r>
          </a:p>
          <a:p>
            <a:r>
              <a:rPr lang="en-US" sz="4400" b="1" dirty="0">
                <a:latin typeface="Times New Roman" panose="02020603050405020304" pitchFamily="18" charset="0"/>
                <a:cs typeface="Times New Roman" panose="02020603050405020304" pitchFamily="18" charset="0"/>
              </a:rPr>
              <a:t>4. Lust for what God prohibited </a:t>
            </a:r>
          </a:p>
          <a:p>
            <a:r>
              <a:rPr lang="en-US" sz="4400" b="1" dirty="0">
                <a:latin typeface="Times New Roman" panose="02020603050405020304" pitchFamily="18" charset="0"/>
                <a:cs typeface="Times New Roman" panose="02020603050405020304" pitchFamily="18" charset="0"/>
              </a:rPr>
              <a:t>5. Disobey God’s Word</a:t>
            </a:r>
          </a:p>
        </p:txBody>
      </p:sp>
    </p:spTree>
    <p:extLst>
      <p:ext uri="{BB962C8B-B14F-4D97-AF65-F5344CB8AC3E}">
        <p14:creationId xmlns:p14="http://schemas.microsoft.com/office/powerpoint/2010/main" val="1265848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8EA69-4867-49EE-BA2E-3DDA7BCECD6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C77C05D5-871E-4B11-AAA9-6848A81EEAF2}"/>
              </a:ext>
            </a:extLst>
          </p:cNvPr>
          <p:cNvSpPr>
            <a:spLocks noGrp="1"/>
          </p:cNvSpPr>
          <p:nvPr>
            <p:ph idx="1"/>
          </p:nvPr>
        </p:nvSpPr>
        <p:spPr/>
        <p:txBody>
          <a:bodyPr/>
          <a:lstStyle/>
          <a:p>
            <a:pPr marL="0" marR="0" indent="0">
              <a:lnSpc>
                <a:spcPct val="107000"/>
              </a:lnSpc>
              <a:spcBef>
                <a:spcPts val="0"/>
              </a:spcBef>
              <a:spcAft>
                <a:spcPts val="800"/>
              </a:spcAft>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A.	Uphold God’s holy name. (</a:t>
            </a:r>
            <a:r>
              <a:rPr lang="en-US" sz="2800" b="1" dirty="0">
                <a:effectLst/>
                <a:latin typeface="Times New Roman" panose="02020603050405020304" pitchFamily="18" charset="0"/>
                <a:ea typeface="Calibri" panose="020F0502020204030204" pitchFamily="34" charset="0"/>
              </a:rPr>
              <a:t>Philippians 2:9-11)</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B.	Trust God’s Word.</a:t>
            </a:r>
            <a:r>
              <a:rPr lang="en-US" sz="2800" b="1" dirty="0">
                <a:effectLst/>
                <a:latin typeface="Times New Roman" panose="02020603050405020304" pitchFamily="18" charset="0"/>
                <a:ea typeface="Calibri" panose="020F0502020204030204" pitchFamily="34" charset="0"/>
              </a:rPr>
              <a:t> (Proverbs 3:5-7)</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C.	Focus on the things God approves </a:t>
            </a:r>
            <a:r>
              <a:rPr lang="en-US" sz="2800" b="1" dirty="0">
                <a:effectLst/>
                <a:latin typeface="Times New Roman" panose="02020603050405020304" pitchFamily="18" charset="0"/>
                <a:ea typeface="Calibri" panose="020F0502020204030204" pitchFamily="34" charset="0"/>
              </a:rPr>
              <a:t>(Philippians 4:8)</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D	Do the good stuff </a:t>
            </a:r>
            <a:r>
              <a:rPr lang="en-US" sz="2800" b="1" dirty="0">
                <a:effectLst/>
                <a:latin typeface="Times New Roman" panose="02020603050405020304" pitchFamily="18" charset="0"/>
                <a:ea typeface="Calibri" panose="020F0502020204030204" pitchFamily="34" charset="0"/>
              </a:rPr>
              <a:t>(Ephesians 2:10)</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E.	Obey God’s Word </a:t>
            </a:r>
            <a:r>
              <a:rPr lang="en-US" sz="2800" b="1" dirty="0">
                <a:effectLst/>
                <a:latin typeface="Times New Roman" panose="02020603050405020304" pitchFamily="18" charset="0"/>
                <a:ea typeface="Calibri" panose="020F0502020204030204" pitchFamily="34" charset="0"/>
              </a:rPr>
              <a:t>(James 1:21-25)</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41960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2590</TotalTime>
  <Words>443</Words>
  <Application>Microsoft Macintosh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system-ui</vt:lpstr>
      <vt:lpstr>Times New Roman</vt:lpstr>
      <vt:lpstr>Office Theme</vt:lpstr>
      <vt:lpstr>Command - Setting a Boundary (Genesis 2:16-17) </vt:lpstr>
      <vt:lpstr>Deception - Don’t Talk to Strangers (Genesis 3:1-4)</vt:lpstr>
      <vt:lpstr>Temptation – Be Careful What You Wish For </vt:lpstr>
      <vt:lpstr>Disobedience - Who Do You Think You Are? (Genesis 3:6-7)</vt:lpstr>
      <vt:lpstr>Confrontation - What Have We Done?  (Genesis 3:8-13)</vt:lpstr>
      <vt:lpstr>How to Fall into Sin</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Command</dc:title>
  <dc:creator>Tony Borton</dc:creator>
  <cp:lastModifiedBy>Jason Iacovetto</cp:lastModifiedBy>
  <cp:revision>4</cp:revision>
  <dcterms:created xsi:type="dcterms:W3CDTF">2022-04-26T21:07:38Z</dcterms:created>
  <dcterms:modified xsi:type="dcterms:W3CDTF">2022-05-01T18:04:00Z</dcterms:modified>
</cp:coreProperties>
</file>