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170B7-D64E-4CB9-89B2-EC1586628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44C91-D512-4B79-8BA0-08C509763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E27F3-DDC6-43ED-B2E1-EC68F0C40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E69-F6E3-4526-B7D2-D8208D78F2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189FD-8527-4355-8548-63E660913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42749-C38E-49B3-B3D1-AD9BB0500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C4D0-2D13-451F-92C7-A6BCAD3E8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7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57045-0751-4984-BCAC-D37D55B0B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635351-D433-49BF-A5F3-64199D6E10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1F584-3935-4B5B-BA7D-051CD9F40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E69-F6E3-4526-B7D2-D8208D78F2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701E0-5359-40D1-A6D0-B1766BFEE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2707D-936D-4076-ADB5-162E44CBD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C4D0-2D13-451F-92C7-A6BCAD3E8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6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95593F-37FA-45A7-9392-204EAE1918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3716F8-8A5B-419E-8F72-2AA5C2C99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BABDB-063D-4BCF-9253-53E42F174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E69-F6E3-4526-B7D2-D8208D78F2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8DC24-C234-40EB-B039-B66AF65EB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1A403-DAED-44F0-8DA9-FAFD141FD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C4D0-2D13-451F-92C7-A6BCAD3E8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1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CC733-DAE2-4B2D-B2EF-AA98B34FC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D421D-2AEC-460D-9FC2-EB3B2F0A1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7236C-E55C-4795-B2B8-F08A66885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E69-F6E3-4526-B7D2-D8208D78F2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3B91B-F645-41C8-A123-D12B5FBEE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5DD98-53C2-4E1A-AC1A-40227542B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C4D0-2D13-451F-92C7-A6BCAD3E8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6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C61D6-4A29-4B0A-87E5-F9A33981B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3CE34-77E1-47A2-9267-3800161E1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DBA87-A98E-4F15-9B5D-662771CA1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E69-F6E3-4526-B7D2-D8208D78F2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FEB3F-F358-4EBD-A2E2-313D63A88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27CB7-4A75-48B2-B343-CB276761D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C4D0-2D13-451F-92C7-A6BCAD3E8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0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E9F48-E9B0-4D83-B689-D7CE79CD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9FB64-080D-42D6-AAF8-74AE22A57A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A7287C-62D1-4054-AEE4-C5A693180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A1A50-FEC3-4D3E-9C5E-E4E92B6E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E69-F6E3-4526-B7D2-D8208D78F2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10C67-F1B9-40DD-9910-C465A535A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7C0F7-F446-4659-8CB4-5740AFB65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C4D0-2D13-451F-92C7-A6BCAD3E8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9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55CC0-B10E-4C8C-9DCB-57B9189C1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F6BE7-C2B0-4E0C-94E7-BF73ED149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5DEC8-4C08-4677-BE8B-996E960E7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9D3E1A-42B7-48E8-97CC-1C9FEE36AE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21AB34-CC87-459C-AA14-6BCC0C8802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0DDB70-9D39-4310-A685-FDAAB0D1C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E69-F6E3-4526-B7D2-D8208D78F2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4FC2E4-45E3-4F43-87CA-73A946AE5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E9FFAE-0FB1-4F1D-AA04-345D50E47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C4D0-2D13-451F-92C7-A6BCAD3E8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29CCD-1EED-490A-8B36-B38C97967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297E91-350D-49FA-8351-85410367C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E69-F6E3-4526-B7D2-D8208D78F2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90CFCE-C546-4443-9E20-376A9DA24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0DE295-3024-46EB-96C0-A93623899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C4D0-2D13-451F-92C7-A6BCAD3E8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9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E0E258-E377-46C1-9578-52B62DCA0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E69-F6E3-4526-B7D2-D8208D78F2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5B6355-B0BB-49DB-A279-42DA4B3D8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1AC94D-EB57-401D-A910-1B7DA2320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C4D0-2D13-451F-92C7-A6BCAD3E8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7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9FBF2-0D4B-41B5-9D04-6EEF16A4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C2285-7145-4508-9C8C-E9A116388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1FAE1-1C8A-42A4-A640-60A38D68F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8C76F-6277-46B1-A50F-ABFF891CF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E69-F6E3-4526-B7D2-D8208D78F2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FF4332-6D93-40D0-98E4-BB3833C93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B867C-BBCB-4473-89AB-DE8DFD2A9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C4D0-2D13-451F-92C7-A6BCAD3E8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4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7B3A8-5249-4073-8611-5559147FC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CEBEAA-3711-4029-A511-18F2CF7DB6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D5609E-8376-4422-ACBD-DD73FAC04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0CB2E-E3FD-4B83-9503-B282EBD7B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E69-F6E3-4526-B7D2-D8208D78F2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19411-33F2-4950-9EC1-32A073AB8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6940B-51CD-4382-BC5D-7BB3BDAC1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C4D0-2D13-451F-92C7-A6BCAD3E8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2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33F544-E439-4244-86D3-76A9C8F5C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E55EF-F26E-47EF-8125-D343305FD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983FD-FE6F-4567-BEC4-C3BB64EC23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F8E69-F6E3-4526-B7D2-D8208D78F2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0311B-B2CB-4633-9913-B25C02D444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A4EC8-058F-4CDE-8162-6266620B59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5C4D0-2D13-451F-92C7-A6BCAD3E8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3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Genesis+3&amp;version=NKJV#fen-NKJV-74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14D77-D690-B816-60C8-818E5472E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335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Group Start-up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4B432-878A-7EAE-E736-60FCC6BAB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3355"/>
            <a:ext cx="10515600" cy="58146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Jane Moore/Mike Morford </a:t>
            </a:r>
          </a:p>
          <a:p>
            <a:pPr marL="0" indent="0"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970-589-6833</a:t>
            </a: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</a:rPr>
              <a:t>May 16</a:t>
            </a:r>
            <a:r>
              <a:rPr lang="en-US" sz="1800" b="1" baseline="30000" dirty="0">
                <a:latin typeface="Times New Roman" panose="02020603050405020304" pitchFamily="18" charset="0"/>
              </a:rPr>
              <a:t>th</a:t>
            </a:r>
            <a:r>
              <a:rPr lang="en-US" sz="1800" b="1" dirty="0">
                <a:latin typeface="Times New Roman" panose="02020603050405020304" pitchFamily="18" charset="0"/>
              </a:rPr>
              <a:t>, 7:00 pm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 and Jo Watson/Tom Watson</a:t>
            </a: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</a:rPr>
              <a:t>307-532-0322</a:t>
            </a: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</a:rPr>
              <a:t>May 9</a:t>
            </a:r>
            <a:r>
              <a:rPr lang="en-US" sz="1800" b="1" baseline="30000" dirty="0">
                <a:latin typeface="Times New Roman" panose="02020603050405020304" pitchFamily="18" charset="0"/>
              </a:rPr>
              <a:t>th</a:t>
            </a:r>
            <a:r>
              <a:rPr lang="en-US" sz="1800" b="1" dirty="0">
                <a:latin typeface="Times New Roman" panose="02020603050405020304" pitchFamily="18" charset="0"/>
              </a:rPr>
              <a:t>, 7:00 pm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</a:rPr>
              <a:t>Daniel and Kathryn Stevens/Mike Kelley</a:t>
            </a: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</a:rPr>
              <a:t>253-365-9281</a:t>
            </a: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</a:rPr>
              <a:t>May 19</a:t>
            </a:r>
            <a:r>
              <a:rPr lang="en-US" sz="1800" b="1" baseline="30000" dirty="0">
                <a:latin typeface="Times New Roman" panose="02020603050405020304" pitchFamily="18" charset="0"/>
              </a:rPr>
              <a:t>th</a:t>
            </a:r>
            <a:r>
              <a:rPr lang="en-US" sz="1800" b="1" dirty="0">
                <a:latin typeface="Times New Roman" panose="02020603050405020304" pitchFamily="18" charset="0"/>
              </a:rPr>
              <a:t>, 6:30 pm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</a:rPr>
              <a:t>Tyrel and Eden West/Paul Robertson</a:t>
            </a: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</a:rPr>
              <a:t>307-331-2363</a:t>
            </a: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</a:rPr>
              <a:t>May 17 – </a:t>
            </a:r>
            <a:r>
              <a:rPr lang="en-US" sz="1800" b="1">
                <a:latin typeface="Times New Roman" panose="02020603050405020304" pitchFamily="18" charset="0"/>
              </a:rPr>
              <a:t>Time pending</a:t>
            </a:r>
            <a:endParaRPr lang="en-US" sz="1800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</a:rPr>
              <a:t>Peter and Cindy Thompson/Peter Thompson</a:t>
            </a: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</a:rPr>
              <a:t>(Pending)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057965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9EE521-3AEA-4827-8D1F-096C0C980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55786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8 Effects of Sin (Genesis 3:7-13)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12B279-0537-46EB-A9B5-5F5E305CC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9568"/>
            <a:ext cx="10515600" cy="5908431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Guilt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Shame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Fear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 Suppression of the Truth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Denial of the Attributes of God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Concealing Guilt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Blaming God and Others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8. Broken Fellowship with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8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F1359-78DF-43E2-9CBD-B6E67B682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Judgment – “Because You Have Done This…”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7EE0A-421F-4E59-A55C-21F2B8017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90954"/>
            <a:ext cx="12192000" cy="5967046"/>
          </a:xfrm>
        </p:spPr>
        <p:txBody>
          <a:bodyPr/>
          <a:lstStyle/>
          <a:p>
            <a:pPr marL="0" indent="0" algn="l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the </a:t>
            </a:r>
            <a:r>
              <a:rPr lang="en-US" b="1" i="0" cap="sm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God said to the serpent: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“Because you have done this,</a:t>
            </a:r>
            <a:b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 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cursed more than all cattle,</a:t>
            </a:r>
            <a:b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more than every beast of the field;</a:t>
            </a:r>
            <a:b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 your belly you shall go,</a:t>
            </a:r>
            <a:b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 you shall eat dust</a:t>
            </a:r>
            <a:b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 the days of your life.</a:t>
            </a:r>
            <a:b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I will put enmity</a:t>
            </a:r>
            <a:b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Between you and the woman,</a:t>
            </a:r>
            <a:b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between your seed and her Seed;</a:t>
            </a:r>
            <a:b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shall bruise your head,</a:t>
            </a:r>
            <a:b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you shall bruise His heel.”</a:t>
            </a:r>
          </a:p>
          <a:p>
            <a:pPr marL="0" indent="0" algn="l">
              <a:buNone/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Genesis 3:14-15</a:t>
            </a:r>
            <a:endParaRPr lang="en-US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1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87CC9-D380-4722-98E9-F8DDE027D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65125"/>
            <a:ext cx="12192001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Judgment – “Because You Have Done This…”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C3868-A403-4E9A-B3D2-51533A40A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1999" cy="4351338"/>
          </a:xfrm>
        </p:spPr>
        <p:txBody>
          <a:bodyPr/>
          <a:lstStyle/>
          <a:p>
            <a:pPr marL="0" indent="0" algn="l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the woman He said: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“I will greatly multiply your sorrow and your conception;</a:t>
            </a:r>
            <a:b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pain you shall bring forth children;</a:t>
            </a:r>
            <a:b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Your desire 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shall be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your husband,</a:t>
            </a:r>
            <a:b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he shall rule over you.”</a:t>
            </a:r>
          </a:p>
          <a:p>
            <a:pPr marL="0" indent="0" algn="l">
              <a:buNone/>
            </a:pP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Genesis 3:16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56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9C932-573A-44C7-9D89-B700C5DCA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2677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Judgment – “Because You Have Done This…”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648FD-A11E-4765-9DB6-16D63DE68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96462"/>
            <a:ext cx="12191999" cy="586153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Then to Adam He said, “Because you have heeded the voice of your wife, and have eaten from the tree of which I commanded you, saying, ‘You shall not eat of it’: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“Cursed 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the ground for your sake; In toil you shall eat 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it</a:t>
            </a:r>
            <a:b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 the days of your life. 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Both thorns and thistles it shall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b="1" i="0" baseline="30000" dirty="0">
                <a:solidFill>
                  <a:srgbClr val="4A4A4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See footnote f"/>
              </a:rPr>
              <a:t>f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bring forth for you,</a:t>
            </a:r>
            <a:b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 you shall eat the herb of the field. 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 sweat of your face you shall eat bread Till you return to the ground, For out of it you were taken; For dust you 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are,</a:t>
            </a:r>
            <a:b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 to dust you shall return.” - Genesis 3:17-19</a:t>
            </a:r>
          </a:p>
          <a:p>
            <a:pPr marL="0" indent="0" algn="l">
              <a:buNone/>
            </a:pPr>
            <a:endParaRPr lang="en-US" b="1" i="0" baseline="30000" dirty="0">
              <a:solidFill>
                <a:srgbClr val="000000"/>
              </a:solidFill>
              <a:effectLst/>
              <a:latin typeface="system-ui"/>
            </a:endParaRPr>
          </a:p>
          <a:p>
            <a:pPr marL="0" indent="0" algn="l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therefore the </a:t>
            </a:r>
            <a:r>
              <a:rPr lang="en-US" b="1" i="0" cap="sm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God sent him out of the garden of Eden to till the ground from which he was taken. - Genesis 3:23</a:t>
            </a:r>
          </a:p>
          <a:p>
            <a:pPr marL="0" indent="0" algn="l">
              <a:buNone/>
            </a:pPr>
            <a:endParaRPr lang="en-US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6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CDF97-424B-40B9-9A1F-B9C763FF0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103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Judgment’s Effects on Creation (The Universe)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6EA2-FC3D-4DE9-B745-9EA9CE240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61" y="855784"/>
            <a:ext cx="12016153" cy="6002215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“Because you have done this, You 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are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cursed more than all cattle, And more than every beast of the field; On your belly you shall go,</a:t>
            </a:r>
            <a:b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 you shall eat dust All the days of your life. </a:t>
            </a:r>
          </a:p>
          <a:p>
            <a:pPr marL="0" indent="0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Genesis 3:14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“Cursed 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the ground for your sake; In toil you shall eat 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it All the days of your life. </a:t>
            </a:r>
            <a:r>
              <a:rPr lang="en-US" sz="28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18 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Both thorns and thistles it shall bring forth for you, And you shall eat the herb of the field. </a:t>
            </a:r>
            <a:r>
              <a:rPr lang="en-US" sz="28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19 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the sweat of your face you shall eat bread Till you return to the ground, For out of it you were taken; For dust you 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are,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 to dust you shall return.” 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</a:rPr>
              <a:t>Genesis 3:17-19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24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2CA4-20F5-4629-ADD1-8C9BD6C5D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163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Damage? Total Depravity, A World of Trouble, and a Mortal Enemy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E8695-7C16-4411-84F3-73925DAB0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31630"/>
            <a:ext cx="12192000" cy="58263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“Then the </a:t>
            </a:r>
            <a:r>
              <a:rPr lang="en-US" b="1" i="0" cap="sm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saw that the wickedness of man 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great in the earth, and 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every intent of the thoughts of his heart 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only evil continually.” </a:t>
            </a:r>
          </a:p>
          <a:p>
            <a:pPr>
              <a:buFontTx/>
              <a:buChar char="-"/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Genesis 6:5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“In the world you will have tribulation…” 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John 16:33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“…your adversary the devil walks about like a roaring lion, seeking whom he may devour.”  1 Peter 5:8 </a:t>
            </a:r>
          </a:p>
        </p:txBody>
      </p:sp>
    </p:spTree>
    <p:extLst>
      <p:ext uri="{BB962C8B-B14F-4D97-AF65-F5344CB8AC3E}">
        <p14:creationId xmlns:p14="http://schemas.microsoft.com/office/powerpoint/2010/main" val="1136056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DD915-F7C2-4D29-84D8-95EF5C4C2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2191999" cy="1066799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4B4AB-3DE0-4EDD-B853-ADDC864AE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77815"/>
            <a:ext cx="12192000" cy="5580184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Understand your condition before God (Psalm 51:5, Ephesians 2:1-5)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Ask God to change your heart and mind (2 Corinthians 7:10, Psalm 51:10)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Seek fellowship with God (1 Corinthians 1:9, 1 John 1:3)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69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707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system-ui</vt:lpstr>
      <vt:lpstr>Times New Roman</vt:lpstr>
      <vt:lpstr>Office Theme</vt:lpstr>
      <vt:lpstr>Small Group Start-up</vt:lpstr>
      <vt:lpstr>8 Effects of Sin (Genesis 3:7-13)</vt:lpstr>
      <vt:lpstr>Judgment – “Because You Have Done This…”</vt:lpstr>
      <vt:lpstr>Judgment – “Because You Have Done This…”</vt:lpstr>
      <vt:lpstr>Judgment – “Because You Have Done This…”</vt:lpstr>
      <vt:lpstr>Judgment’s Effects on Creation (The Universe)</vt:lpstr>
      <vt:lpstr>What’s the Damage? Total Depravity, A World of Trouble, and a Mortal Enemy</vt:lpstr>
      <vt:lpstr>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Effects of Sin (Genesis 3:7-13)</dc:title>
  <dc:creator>Tony Borton</dc:creator>
  <cp:lastModifiedBy>Tony Borton</cp:lastModifiedBy>
  <cp:revision>6</cp:revision>
  <dcterms:created xsi:type="dcterms:W3CDTF">2022-05-02T21:07:23Z</dcterms:created>
  <dcterms:modified xsi:type="dcterms:W3CDTF">2022-05-08T14:37:00Z</dcterms:modified>
</cp:coreProperties>
</file>