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9" autoAdjust="0"/>
    <p:restoredTop sz="94660"/>
  </p:normalViewPr>
  <p:slideViewPr>
    <p:cSldViewPr snapToGrid="0">
      <p:cViewPr varScale="1">
        <p:scale>
          <a:sx n="128" d="100"/>
          <a:sy n="128" d="100"/>
        </p:scale>
        <p:origin x="44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83D6F-B7AC-FF46-2B8C-6B086671B1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3A2AB0C-B294-6C91-4BD5-F904473F7F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ED3B30E-4CFD-F0EA-648E-32E692861AA8}"/>
              </a:ext>
            </a:extLst>
          </p:cNvPr>
          <p:cNvSpPr>
            <a:spLocks noGrp="1"/>
          </p:cNvSpPr>
          <p:nvPr>
            <p:ph type="dt" sz="half" idx="10"/>
          </p:nvPr>
        </p:nvSpPr>
        <p:spPr/>
        <p:txBody>
          <a:bodyPr/>
          <a:lstStyle/>
          <a:p>
            <a:fld id="{6FC31646-16CB-4D8F-BF0E-EAFF560A0CCE}" type="datetimeFigureOut">
              <a:rPr lang="en-US" smtClean="0"/>
              <a:t>7/3/22</a:t>
            </a:fld>
            <a:endParaRPr lang="en-US"/>
          </a:p>
        </p:txBody>
      </p:sp>
      <p:sp>
        <p:nvSpPr>
          <p:cNvPr id="5" name="Footer Placeholder 4">
            <a:extLst>
              <a:ext uri="{FF2B5EF4-FFF2-40B4-BE49-F238E27FC236}">
                <a16:creationId xmlns:a16="http://schemas.microsoft.com/office/drawing/2014/main" id="{9DAD0622-4333-2067-3BAF-4809720B21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7BCBF3-CC13-5DA0-C1D9-C028F9F1DF2A}"/>
              </a:ext>
            </a:extLst>
          </p:cNvPr>
          <p:cNvSpPr>
            <a:spLocks noGrp="1"/>
          </p:cNvSpPr>
          <p:nvPr>
            <p:ph type="sldNum" sz="quarter" idx="12"/>
          </p:nvPr>
        </p:nvSpPr>
        <p:spPr/>
        <p:txBody>
          <a:bodyPr/>
          <a:lstStyle/>
          <a:p>
            <a:fld id="{C102AA5D-D326-4D31-B8E0-C9B4C8F5F854}" type="slidenum">
              <a:rPr lang="en-US" smtClean="0"/>
              <a:t>‹#›</a:t>
            </a:fld>
            <a:endParaRPr lang="en-US"/>
          </a:p>
        </p:txBody>
      </p:sp>
    </p:spTree>
    <p:extLst>
      <p:ext uri="{BB962C8B-B14F-4D97-AF65-F5344CB8AC3E}">
        <p14:creationId xmlns:p14="http://schemas.microsoft.com/office/powerpoint/2010/main" val="1030956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4178B-0877-931B-4D68-49D8B06DDA2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B790E1-6631-6E51-A4E6-2C1FFC946A5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F7D03D-F33A-8F66-64F9-7C9E86467563}"/>
              </a:ext>
            </a:extLst>
          </p:cNvPr>
          <p:cNvSpPr>
            <a:spLocks noGrp="1"/>
          </p:cNvSpPr>
          <p:nvPr>
            <p:ph type="dt" sz="half" idx="10"/>
          </p:nvPr>
        </p:nvSpPr>
        <p:spPr/>
        <p:txBody>
          <a:bodyPr/>
          <a:lstStyle/>
          <a:p>
            <a:fld id="{6FC31646-16CB-4D8F-BF0E-EAFF560A0CCE}" type="datetimeFigureOut">
              <a:rPr lang="en-US" smtClean="0"/>
              <a:t>7/3/22</a:t>
            </a:fld>
            <a:endParaRPr lang="en-US"/>
          </a:p>
        </p:txBody>
      </p:sp>
      <p:sp>
        <p:nvSpPr>
          <p:cNvPr id="5" name="Footer Placeholder 4">
            <a:extLst>
              <a:ext uri="{FF2B5EF4-FFF2-40B4-BE49-F238E27FC236}">
                <a16:creationId xmlns:a16="http://schemas.microsoft.com/office/drawing/2014/main" id="{328A534A-B41B-4CE4-9E85-1D9A0E01D0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9F0D18-9146-BB7D-8D4D-C13A01B31EAF}"/>
              </a:ext>
            </a:extLst>
          </p:cNvPr>
          <p:cNvSpPr>
            <a:spLocks noGrp="1"/>
          </p:cNvSpPr>
          <p:nvPr>
            <p:ph type="sldNum" sz="quarter" idx="12"/>
          </p:nvPr>
        </p:nvSpPr>
        <p:spPr/>
        <p:txBody>
          <a:bodyPr/>
          <a:lstStyle/>
          <a:p>
            <a:fld id="{C102AA5D-D326-4D31-B8E0-C9B4C8F5F854}" type="slidenum">
              <a:rPr lang="en-US" smtClean="0"/>
              <a:t>‹#›</a:t>
            </a:fld>
            <a:endParaRPr lang="en-US"/>
          </a:p>
        </p:txBody>
      </p:sp>
    </p:spTree>
    <p:extLst>
      <p:ext uri="{BB962C8B-B14F-4D97-AF65-F5344CB8AC3E}">
        <p14:creationId xmlns:p14="http://schemas.microsoft.com/office/powerpoint/2010/main" val="3516489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B91A11-0849-7041-C837-5E16F360EA9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7877691-DCE3-D387-86AE-271BB03551F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F01B66-4E1E-7FAF-6CA0-B968C3D8F962}"/>
              </a:ext>
            </a:extLst>
          </p:cNvPr>
          <p:cNvSpPr>
            <a:spLocks noGrp="1"/>
          </p:cNvSpPr>
          <p:nvPr>
            <p:ph type="dt" sz="half" idx="10"/>
          </p:nvPr>
        </p:nvSpPr>
        <p:spPr/>
        <p:txBody>
          <a:bodyPr/>
          <a:lstStyle/>
          <a:p>
            <a:fld id="{6FC31646-16CB-4D8F-BF0E-EAFF560A0CCE}" type="datetimeFigureOut">
              <a:rPr lang="en-US" smtClean="0"/>
              <a:t>7/3/22</a:t>
            </a:fld>
            <a:endParaRPr lang="en-US"/>
          </a:p>
        </p:txBody>
      </p:sp>
      <p:sp>
        <p:nvSpPr>
          <p:cNvPr id="5" name="Footer Placeholder 4">
            <a:extLst>
              <a:ext uri="{FF2B5EF4-FFF2-40B4-BE49-F238E27FC236}">
                <a16:creationId xmlns:a16="http://schemas.microsoft.com/office/drawing/2014/main" id="{BF93499D-4581-74A7-5564-B7553C058A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B0C2F3-C36D-9B27-E9AB-DD084B1167BF}"/>
              </a:ext>
            </a:extLst>
          </p:cNvPr>
          <p:cNvSpPr>
            <a:spLocks noGrp="1"/>
          </p:cNvSpPr>
          <p:nvPr>
            <p:ph type="sldNum" sz="quarter" idx="12"/>
          </p:nvPr>
        </p:nvSpPr>
        <p:spPr/>
        <p:txBody>
          <a:bodyPr/>
          <a:lstStyle/>
          <a:p>
            <a:fld id="{C102AA5D-D326-4D31-B8E0-C9B4C8F5F854}" type="slidenum">
              <a:rPr lang="en-US" smtClean="0"/>
              <a:t>‹#›</a:t>
            </a:fld>
            <a:endParaRPr lang="en-US"/>
          </a:p>
        </p:txBody>
      </p:sp>
    </p:spTree>
    <p:extLst>
      <p:ext uri="{BB962C8B-B14F-4D97-AF65-F5344CB8AC3E}">
        <p14:creationId xmlns:p14="http://schemas.microsoft.com/office/powerpoint/2010/main" val="370122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97C93-A4E9-A3EA-38B1-71F74063C5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6CEC55-F86C-C5E3-F742-7CB890B76E5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0A5407-4103-BCA2-00C1-B3907BC43CF0}"/>
              </a:ext>
            </a:extLst>
          </p:cNvPr>
          <p:cNvSpPr>
            <a:spLocks noGrp="1"/>
          </p:cNvSpPr>
          <p:nvPr>
            <p:ph type="dt" sz="half" idx="10"/>
          </p:nvPr>
        </p:nvSpPr>
        <p:spPr/>
        <p:txBody>
          <a:bodyPr/>
          <a:lstStyle/>
          <a:p>
            <a:fld id="{6FC31646-16CB-4D8F-BF0E-EAFF560A0CCE}" type="datetimeFigureOut">
              <a:rPr lang="en-US" smtClean="0"/>
              <a:t>7/3/22</a:t>
            </a:fld>
            <a:endParaRPr lang="en-US"/>
          </a:p>
        </p:txBody>
      </p:sp>
      <p:sp>
        <p:nvSpPr>
          <p:cNvPr id="5" name="Footer Placeholder 4">
            <a:extLst>
              <a:ext uri="{FF2B5EF4-FFF2-40B4-BE49-F238E27FC236}">
                <a16:creationId xmlns:a16="http://schemas.microsoft.com/office/drawing/2014/main" id="{A00A8779-EB88-6DE9-F850-7A9154BD61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E950E6-2941-0A24-77E0-A0EE53755FDA}"/>
              </a:ext>
            </a:extLst>
          </p:cNvPr>
          <p:cNvSpPr>
            <a:spLocks noGrp="1"/>
          </p:cNvSpPr>
          <p:nvPr>
            <p:ph type="sldNum" sz="quarter" idx="12"/>
          </p:nvPr>
        </p:nvSpPr>
        <p:spPr/>
        <p:txBody>
          <a:bodyPr/>
          <a:lstStyle/>
          <a:p>
            <a:fld id="{C102AA5D-D326-4D31-B8E0-C9B4C8F5F854}" type="slidenum">
              <a:rPr lang="en-US" smtClean="0"/>
              <a:t>‹#›</a:t>
            </a:fld>
            <a:endParaRPr lang="en-US"/>
          </a:p>
        </p:txBody>
      </p:sp>
    </p:spTree>
    <p:extLst>
      <p:ext uri="{BB962C8B-B14F-4D97-AF65-F5344CB8AC3E}">
        <p14:creationId xmlns:p14="http://schemas.microsoft.com/office/powerpoint/2010/main" val="3308681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B411A-BA8E-3095-EE12-BA0DDE6186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73FC325-49F3-4E60-C781-4F6F39F63D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A47550-7609-DCFC-222F-6EFC0A7DEF51}"/>
              </a:ext>
            </a:extLst>
          </p:cNvPr>
          <p:cNvSpPr>
            <a:spLocks noGrp="1"/>
          </p:cNvSpPr>
          <p:nvPr>
            <p:ph type="dt" sz="half" idx="10"/>
          </p:nvPr>
        </p:nvSpPr>
        <p:spPr/>
        <p:txBody>
          <a:bodyPr/>
          <a:lstStyle/>
          <a:p>
            <a:fld id="{6FC31646-16CB-4D8F-BF0E-EAFF560A0CCE}" type="datetimeFigureOut">
              <a:rPr lang="en-US" smtClean="0"/>
              <a:t>7/3/22</a:t>
            </a:fld>
            <a:endParaRPr lang="en-US"/>
          </a:p>
        </p:txBody>
      </p:sp>
      <p:sp>
        <p:nvSpPr>
          <p:cNvPr id="5" name="Footer Placeholder 4">
            <a:extLst>
              <a:ext uri="{FF2B5EF4-FFF2-40B4-BE49-F238E27FC236}">
                <a16:creationId xmlns:a16="http://schemas.microsoft.com/office/drawing/2014/main" id="{453D8D60-C8C7-5545-F980-22C667FCC3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D323E6-25D7-1440-21AA-AC9FA833EF88}"/>
              </a:ext>
            </a:extLst>
          </p:cNvPr>
          <p:cNvSpPr>
            <a:spLocks noGrp="1"/>
          </p:cNvSpPr>
          <p:nvPr>
            <p:ph type="sldNum" sz="quarter" idx="12"/>
          </p:nvPr>
        </p:nvSpPr>
        <p:spPr/>
        <p:txBody>
          <a:bodyPr/>
          <a:lstStyle/>
          <a:p>
            <a:fld id="{C102AA5D-D326-4D31-B8E0-C9B4C8F5F854}" type="slidenum">
              <a:rPr lang="en-US" smtClean="0"/>
              <a:t>‹#›</a:t>
            </a:fld>
            <a:endParaRPr lang="en-US"/>
          </a:p>
        </p:txBody>
      </p:sp>
    </p:spTree>
    <p:extLst>
      <p:ext uri="{BB962C8B-B14F-4D97-AF65-F5344CB8AC3E}">
        <p14:creationId xmlns:p14="http://schemas.microsoft.com/office/powerpoint/2010/main" val="495610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3DCC0-3B0D-9211-1404-CD8201FBE0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3FA820-3200-FF11-AD88-CCAC920437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F93D8AE-1E78-AD51-4CF6-07ACAD1519D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F93F40B-1781-38D4-5A91-D557E6589593}"/>
              </a:ext>
            </a:extLst>
          </p:cNvPr>
          <p:cNvSpPr>
            <a:spLocks noGrp="1"/>
          </p:cNvSpPr>
          <p:nvPr>
            <p:ph type="dt" sz="half" idx="10"/>
          </p:nvPr>
        </p:nvSpPr>
        <p:spPr/>
        <p:txBody>
          <a:bodyPr/>
          <a:lstStyle/>
          <a:p>
            <a:fld id="{6FC31646-16CB-4D8F-BF0E-EAFF560A0CCE}" type="datetimeFigureOut">
              <a:rPr lang="en-US" smtClean="0"/>
              <a:t>7/3/22</a:t>
            </a:fld>
            <a:endParaRPr lang="en-US"/>
          </a:p>
        </p:txBody>
      </p:sp>
      <p:sp>
        <p:nvSpPr>
          <p:cNvPr id="6" name="Footer Placeholder 5">
            <a:extLst>
              <a:ext uri="{FF2B5EF4-FFF2-40B4-BE49-F238E27FC236}">
                <a16:creationId xmlns:a16="http://schemas.microsoft.com/office/drawing/2014/main" id="{13C5BE25-A189-159F-D002-A928785FED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AC8E70-31AF-338B-38A7-0A23FC52DA5A}"/>
              </a:ext>
            </a:extLst>
          </p:cNvPr>
          <p:cNvSpPr>
            <a:spLocks noGrp="1"/>
          </p:cNvSpPr>
          <p:nvPr>
            <p:ph type="sldNum" sz="quarter" idx="12"/>
          </p:nvPr>
        </p:nvSpPr>
        <p:spPr/>
        <p:txBody>
          <a:bodyPr/>
          <a:lstStyle/>
          <a:p>
            <a:fld id="{C102AA5D-D326-4D31-B8E0-C9B4C8F5F854}" type="slidenum">
              <a:rPr lang="en-US" smtClean="0"/>
              <a:t>‹#›</a:t>
            </a:fld>
            <a:endParaRPr lang="en-US"/>
          </a:p>
        </p:txBody>
      </p:sp>
    </p:spTree>
    <p:extLst>
      <p:ext uri="{BB962C8B-B14F-4D97-AF65-F5344CB8AC3E}">
        <p14:creationId xmlns:p14="http://schemas.microsoft.com/office/powerpoint/2010/main" val="959518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59794-2331-2774-6EA9-51E08673747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1EA5EFA-4601-C598-6D75-E515996B4D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6A24094-59BF-D20E-9854-E3C7B49BC23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CE50DEE-8C4D-04D2-C839-335DDC9436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B1D91BE-6309-A460-33CD-5D3A15BDBC4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BA53E9-0CB4-D85E-5B10-B52BF84AB9EF}"/>
              </a:ext>
            </a:extLst>
          </p:cNvPr>
          <p:cNvSpPr>
            <a:spLocks noGrp="1"/>
          </p:cNvSpPr>
          <p:nvPr>
            <p:ph type="dt" sz="half" idx="10"/>
          </p:nvPr>
        </p:nvSpPr>
        <p:spPr/>
        <p:txBody>
          <a:bodyPr/>
          <a:lstStyle/>
          <a:p>
            <a:fld id="{6FC31646-16CB-4D8F-BF0E-EAFF560A0CCE}" type="datetimeFigureOut">
              <a:rPr lang="en-US" smtClean="0"/>
              <a:t>7/3/22</a:t>
            </a:fld>
            <a:endParaRPr lang="en-US"/>
          </a:p>
        </p:txBody>
      </p:sp>
      <p:sp>
        <p:nvSpPr>
          <p:cNvPr id="8" name="Footer Placeholder 7">
            <a:extLst>
              <a:ext uri="{FF2B5EF4-FFF2-40B4-BE49-F238E27FC236}">
                <a16:creationId xmlns:a16="http://schemas.microsoft.com/office/drawing/2014/main" id="{029AD8D8-80D0-CA5D-CF2B-A8C478E94F4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715AECF-7C31-5FF8-E256-FAB6A2A47FFB}"/>
              </a:ext>
            </a:extLst>
          </p:cNvPr>
          <p:cNvSpPr>
            <a:spLocks noGrp="1"/>
          </p:cNvSpPr>
          <p:nvPr>
            <p:ph type="sldNum" sz="quarter" idx="12"/>
          </p:nvPr>
        </p:nvSpPr>
        <p:spPr/>
        <p:txBody>
          <a:bodyPr/>
          <a:lstStyle/>
          <a:p>
            <a:fld id="{C102AA5D-D326-4D31-B8E0-C9B4C8F5F854}" type="slidenum">
              <a:rPr lang="en-US" smtClean="0"/>
              <a:t>‹#›</a:t>
            </a:fld>
            <a:endParaRPr lang="en-US"/>
          </a:p>
        </p:txBody>
      </p:sp>
    </p:spTree>
    <p:extLst>
      <p:ext uri="{BB962C8B-B14F-4D97-AF65-F5344CB8AC3E}">
        <p14:creationId xmlns:p14="http://schemas.microsoft.com/office/powerpoint/2010/main" val="1594184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984C4-CDCB-E047-690F-5EB415C7041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EE1B95-AE2C-A477-AEAC-57556F1CB43D}"/>
              </a:ext>
            </a:extLst>
          </p:cNvPr>
          <p:cNvSpPr>
            <a:spLocks noGrp="1"/>
          </p:cNvSpPr>
          <p:nvPr>
            <p:ph type="dt" sz="half" idx="10"/>
          </p:nvPr>
        </p:nvSpPr>
        <p:spPr/>
        <p:txBody>
          <a:bodyPr/>
          <a:lstStyle/>
          <a:p>
            <a:fld id="{6FC31646-16CB-4D8F-BF0E-EAFF560A0CCE}" type="datetimeFigureOut">
              <a:rPr lang="en-US" smtClean="0"/>
              <a:t>7/3/22</a:t>
            </a:fld>
            <a:endParaRPr lang="en-US"/>
          </a:p>
        </p:txBody>
      </p:sp>
      <p:sp>
        <p:nvSpPr>
          <p:cNvPr id="4" name="Footer Placeholder 3">
            <a:extLst>
              <a:ext uri="{FF2B5EF4-FFF2-40B4-BE49-F238E27FC236}">
                <a16:creationId xmlns:a16="http://schemas.microsoft.com/office/drawing/2014/main" id="{65118BFA-736D-E4DE-8726-605F2AC9981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A3F7C33-6DD0-9C39-3D29-FC016751CA96}"/>
              </a:ext>
            </a:extLst>
          </p:cNvPr>
          <p:cNvSpPr>
            <a:spLocks noGrp="1"/>
          </p:cNvSpPr>
          <p:nvPr>
            <p:ph type="sldNum" sz="quarter" idx="12"/>
          </p:nvPr>
        </p:nvSpPr>
        <p:spPr/>
        <p:txBody>
          <a:bodyPr/>
          <a:lstStyle/>
          <a:p>
            <a:fld id="{C102AA5D-D326-4D31-B8E0-C9B4C8F5F854}" type="slidenum">
              <a:rPr lang="en-US" smtClean="0"/>
              <a:t>‹#›</a:t>
            </a:fld>
            <a:endParaRPr lang="en-US"/>
          </a:p>
        </p:txBody>
      </p:sp>
    </p:spTree>
    <p:extLst>
      <p:ext uri="{BB962C8B-B14F-4D97-AF65-F5344CB8AC3E}">
        <p14:creationId xmlns:p14="http://schemas.microsoft.com/office/powerpoint/2010/main" val="1078346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DB708D-A2BE-292B-30C5-C6DA883BF40A}"/>
              </a:ext>
            </a:extLst>
          </p:cNvPr>
          <p:cNvSpPr>
            <a:spLocks noGrp="1"/>
          </p:cNvSpPr>
          <p:nvPr>
            <p:ph type="dt" sz="half" idx="10"/>
          </p:nvPr>
        </p:nvSpPr>
        <p:spPr/>
        <p:txBody>
          <a:bodyPr/>
          <a:lstStyle/>
          <a:p>
            <a:fld id="{6FC31646-16CB-4D8F-BF0E-EAFF560A0CCE}" type="datetimeFigureOut">
              <a:rPr lang="en-US" smtClean="0"/>
              <a:t>7/3/22</a:t>
            </a:fld>
            <a:endParaRPr lang="en-US"/>
          </a:p>
        </p:txBody>
      </p:sp>
      <p:sp>
        <p:nvSpPr>
          <p:cNvPr id="3" name="Footer Placeholder 2">
            <a:extLst>
              <a:ext uri="{FF2B5EF4-FFF2-40B4-BE49-F238E27FC236}">
                <a16:creationId xmlns:a16="http://schemas.microsoft.com/office/drawing/2014/main" id="{0E3958D2-8950-124F-906B-0F8E2138D4E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EB3D305-60EC-DC1D-A5DA-A6D69135856B}"/>
              </a:ext>
            </a:extLst>
          </p:cNvPr>
          <p:cNvSpPr>
            <a:spLocks noGrp="1"/>
          </p:cNvSpPr>
          <p:nvPr>
            <p:ph type="sldNum" sz="quarter" idx="12"/>
          </p:nvPr>
        </p:nvSpPr>
        <p:spPr/>
        <p:txBody>
          <a:bodyPr/>
          <a:lstStyle/>
          <a:p>
            <a:fld id="{C102AA5D-D326-4D31-B8E0-C9B4C8F5F854}" type="slidenum">
              <a:rPr lang="en-US" smtClean="0"/>
              <a:t>‹#›</a:t>
            </a:fld>
            <a:endParaRPr lang="en-US"/>
          </a:p>
        </p:txBody>
      </p:sp>
    </p:spTree>
    <p:extLst>
      <p:ext uri="{BB962C8B-B14F-4D97-AF65-F5344CB8AC3E}">
        <p14:creationId xmlns:p14="http://schemas.microsoft.com/office/powerpoint/2010/main" val="1461951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B48B9-342B-B776-8596-1DD70577FB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FC57A29-3754-9BD6-4ABC-3F16EA79FB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6E3AD85-DE95-3EC9-AB55-D2BBA33DAE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F9768B-FFE0-FF99-E2E8-CDFB7CF2D20E}"/>
              </a:ext>
            </a:extLst>
          </p:cNvPr>
          <p:cNvSpPr>
            <a:spLocks noGrp="1"/>
          </p:cNvSpPr>
          <p:nvPr>
            <p:ph type="dt" sz="half" idx="10"/>
          </p:nvPr>
        </p:nvSpPr>
        <p:spPr/>
        <p:txBody>
          <a:bodyPr/>
          <a:lstStyle/>
          <a:p>
            <a:fld id="{6FC31646-16CB-4D8F-BF0E-EAFF560A0CCE}" type="datetimeFigureOut">
              <a:rPr lang="en-US" smtClean="0"/>
              <a:t>7/3/22</a:t>
            </a:fld>
            <a:endParaRPr lang="en-US"/>
          </a:p>
        </p:txBody>
      </p:sp>
      <p:sp>
        <p:nvSpPr>
          <p:cNvPr id="6" name="Footer Placeholder 5">
            <a:extLst>
              <a:ext uri="{FF2B5EF4-FFF2-40B4-BE49-F238E27FC236}">
                <a16:creationId xmlns:a16="http://schemas.microsoft.com/office/drawing/2014/main" id="{04FC63A5-B5CE-715B-7CEC-FAFFA006E0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8ED21D-A08E-A82F-4627-D24C22F66696}"/>
              </a:ext>
            </a:extLst>
          </p:cNvPr>
          <p:cNvSpPr>
            <a:spLocks noGrp="1"/>
          </p:cNvSpPr>
          <p:nvPr>
            <p:ph type="sldNum" sz="quarter" idx="12"/>
          </p:nvPr>
        </p:nvSpPr>
        <p:spPr/>
        <p:txBody>
          <a:bodyPr/>
          <a:lstStyle/>
          <a:p>
            <a:fld id="{C102AA5D-D326-4D31-B8E0-C9B4C8F5F854}" type="slidenum">
              <a:rPr lang="en-US" smtClean="0"/>
              <a:t>‹#›</a:t>
            </a:fld>
            <a:endParaRPr lang="en-US"/>
          </a:p>
        </p:txBody>
      </p:sp>
    </p:spTree>
    <p:extLst>
      <p:ext uri="{BB962C8B-B14F-4D97-AF65-F5344CB8AC3E}">
        <p14:creationId xmlns:p14="http://schemas.microsoft.com/office/powerpoint/2010/main" val="132988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DF1C2-9FA5-6EE3-6319-892FDE31C9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3368494-EBE5-456D-9CF9-7DEEFD1EB8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27FDB94-A6CF-A775-7739-7D238000E9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7EC880-EA07-5C46-1E17-5120EA0B37AE}"/>
              </a:ext>
            </a:extLst>
          </p:cNvPr>
          <p:cNvSpPr>
            <a:spLocks noGrp="1"/>
          </p:cNvSpPr>
          <p:nvPr>
            <p:ph type="dt" sz="half" idx="10"/>
          </p:nvPr>
        </p:nvSpPr>
        <p:spPr/>
        <p:txBody>
          <a:bodyPr/>
          <a:lstStyle/>
          <a:p>
            <a:fld id="{6FC31646-16CB-4D8F-BF0E-EAFF560A0CCE}" type="datetimeFigureOut">
              <a:rPr lang="en-US" smtClean="0"/>
              <a:t>7/3/22</a:t>
            </a:fld>
            <a:endParaRPr lang="en-US"/>
          </a:p>
        </p:txBody>
      </p:sp>
      <p:sp>
        <p:nvSpPr>
          <p:cNvPr id="6" name="Footer Placeholder 5">
            <a:extLst>
              <a:ext uri="{FF2B5EF4-FFF2-40B4-BE49-F238E27FC236}">
                <a16:creationId xmlns:a16="http://schemas.microsoft.com/office/drawing/2014/main" id="{BA2F62FC-B8EE-A88E-B9FB-8087EAEC1C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A84915-B7E8-C0CC-D36C-240EAFAF2D18}"/>
              </a:ext>
            </a:extLst>
          </p:cNvPr>
          <p:cNvSpPr>
            <a:spLocks noGrp="1"/>
          </p:cNvSpPr>
          <p:nvPr>
            <p:ph type="sldNum" sz="quarter" idx="12"/>
          </p:nvPr>
        </p:nvSpPr>
        <p:spPr/>
        <p:txBody>
          <a:bodyPr/>
          <a:lstStyle/>
          <a:p>
            <a:fld id="{C102AA5D-D326-4D31-B8E0-C9B4C8F5F854}" type="slidenum">
              <a:rPr lang="en-US" smtClean="0"/>
              <a:t>‹#›</a:t>
            </a:fld>
            <a:endParaRPr lang="en-US"/>
          </a:p>
        </p:txBody>
      </p:sp>
    </p:spTree>
    <p:extLst>
      <p:ext uri="{BB962C8B-B14F-4D97-AF65-F5344CB8AC3E}">
        <p14:creationId xmlns:p14="http://schemas.microsoft.com/office/powerpoint/2010/main" val="2287974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47230B-B536-F20D-CB1D-7F49D35D2B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F8D8C12-B22E-8C1A-68CC-AA2764E9DA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525003-BCF7-4CAD-CE3F-22CEB752B3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C31646-16CB-4D8F-BF0E-EAFF560A0CCE}" type="datetimeFigureOut">
              <a:rPr lang="en-US" smtClean="0"/>
              <a:t>7/3/22</a:t>
            </a:fld>
            <a:endParaRPr lang="en-US"/>
          </a:p>
        </p:txBody>
      </p:sp>
      <p:sp>
        <p:nvSpPr>
          <p:cNvPr id="5" name="Footer Placeholder 4">
            <a:extLst>
              <a:ext uri="{FF2B5EF4-FFF2-40B4-BE49-F238E27FC236}">
                <a16:creationId xmlns:a16="http://schemas.microsoft.com/office/drawing/2014/main" id="{763BE2F5-23E7-BFEB-BEBF-3B512F3671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A36D42-613B-60D3-A304-C1298D4EA3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02AA5D-D326-4D31-B8E0-C9B4C8F5F854}" type="slidenum">
              <a:rPr lang="en-US" smtClean="0"/>
              <a:t>‹#›</a:t>
            </a:fld>
            <a:endParaRPr lang="en-US"/>
          </a:p>
        </p:txBody>
      </p:sp>
    </p:spTree>
    <p:extLst>
      <p:ext uri="{BB962C8B-B14F-4D97-AF65-F5344CB8AC3E}">
        <p14:creationId xmlns:p14="http://schemas.microsoft.com/office/powerpoint/2010/main" val="2075121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C3DCD00-4A44-C7E0-B028-87C238653364}"/>
              </a:ext>
            </a:extLst>
          </p:cNvPr>
          <p:cNvSpPr>
            <a:spLocks noGrp="1"/>
          </p:cNvSpPr>
          <p:nvPr>
            <p:ph type="title"/>
          </p:nvPr>
        </p:nvSpPr>
        <p:spPr>
          <a:xfrm>
            <a:off x="838200" y="365125"/>
            <a:ext cx="10515600" cy="1006475"/>
          </a:xfrm>
        </p:spPr>
        <p:txBody>
          <a:bodyPr>
            <a:normAutofit/>
          </a:bodyPr>
          <a:lstStyle/>
          <a:p>
            <a:pPr algn="ctr"/>
            <a:r>
              <a:rPr lang="en-US" sz="6600" b="1" dirty="0">
                <a:latin typeface="Times New Roman" panose="02020603050405020304" pitchFamily="18" charset="0"/>
                <a:cs typeface="Times New Roman" panose="02020603050405020304" pitchFamily="18" charset="0"/>
              </a:rPr>
              <a:t>You are a new creation!</a:t>
            </a:r>
          </a:p>
        </p:txBody>
      </p:sp>
      <p:sp>
        <p:nvSpPr>
          <p:cNvPr id="5" name="Content Placeholder 4">
            <a:extLst>
              <a:ext uri="{FF2B5EF4-FFF2-40B4-BE49-F238E27FC236}">
                <a16:creationId xmlns:a16="http://schemas.microsoft.com/office/drawing/2014/main" id="{01D382C0-D37A-93EC-837C-0B2E281B8D47}"/>
              </a:ext>
            </a:extLst>
          </p:cNvPr>
          <p:cNvSpPr>
            <a:spLocks noGrp="1"/>
          </p:cNvSpPr>
          <p:nvPr>
            <p:ph idx="1"/>
          </p:nvPr>
        </p:nvSpPr>
        <p:spPr>
          <a:xfrm>
            <a:off x="765310" y="1825625"/>
            <a:ext cx="10846904" cy="4667250"/>
          </a:xfrm>
        </p:spPr>
        <p:txBody>
          <a:bodyPr>
            <a:normAutofit/>
          </a:bodyPr>
          <a:lstStyle/>
          <a:p>
            <a:pPr marL="0" indent="0">
              <a:buNone/>
            </a:pPr>
            <a:r>
              <a:rPr lang="en-US" sz="5400" b="1" dirty="0">
                <a:effectLst/>
                <a:latin typeface="Times New Roman" panose="02020603050405020304" pitchFamily="18" charset="0"/>
                <a:ea typeface="Calibri" panose="020F0502020204030204" pitchFamily="34" charset="0"/>
              </a:rPr>
              <a:t>“If anyone is in Christ, he is a </a:t>
            </a:r>
            <a:r>
              <a:rPr lang="en-US" sz="5400" b="1" i="1" u="sng" dirty="0">
                <a:effectLst/>
                <a:latin typeface="Times New Roman" panose="02020603050405020304" pitchFamily="18" charset="0"/>
                <a:ea typeface="Calibri" panose="020F0502020204030204" pitchFamily="34" charset="0"/>
              </a:rPr>
              <a:t>new creation</a:t>
            </a:r>
            <a:r>
              <a:rPr lang="en-US" sz="5400" b="1" dirty="0">
                <a:effectLst/>
                <a:latin typeface="Times New Roman" panose="02020603050405020304" pitchFamily="18" charset="0"/>
                <a:ea typeface="Calibri" panose="020F0502020204030204" pitchFamily="34" charset="0"/>
              </a:rPr>
              <a:t>; old things have passed away; behold, all things have become new.” </a:t>
            </a:r>
          </a:p>
          <a:p>
            <a:pPr marL="0" indent="0">
              <a:buNone/>
            </a:pPr>
            <a:endParaRPr lang="en-US" sz="5400" b="1" dirty="0">
              <a:latin typeface="Times New Roman" panose="02020603050405020304" pitchFamily="18" charset="0"/>
              <a:ea typeface="Calibri" panose="020F0502020204030204" pitchFamily="34" charset="0"/>
            </a:endParaRPr>
          </a:p>
          <a:p>
            <a:pPr marL="0" indent="0">
              <a:buNone/>
            </a:pPr>
            <a:r>
              <a:rPr lang="en-US" sz="3600" b="1" dirty="0">
                <a:effectLst/>
                <a:latin typeface="Times New Roman" panose="02020603050405020304" pitchFamily="18" charset="0"/>
                <a:ea typeface="Calibri" panose="020F0502020204030204" pitchFamily="34" charset="0"/>
              </a:rPr>
              <a:t>– 2 Corinthians 5:17</a:t>
            </a:r>
            <a:endParaRPr lang="en-US" sz="3600" dirty="0"/>
          </a:p>
        </p:txBody>
      </p:sp>
    </p:spTree>
    <p:extLst>
      <p:ext uri="{BB962C8B-B14F-4D97-AF65-F5344CB8AC3E}">
        <p14:creationId xmlns:p14="http://schemas.microsoft.com/office/powerpoint/2010/main" val="334200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A27B4-EF65-B618-0B32-DC25A13B56E6}"/>
              </a:ext>
            </a:extLst>
          </p:cNvPr>
          <p:cNvSpPr>
            <a:spLocks noGrp="1"/>
          </p:cNvSpPr>
          <p:nvPr>
            <p:ph type="title"/>
          </p:nvPr>
        </p:nvSpPr>
        <p:spPr>
          <a:xfrm>
            <a:off x="0" y="139149"/>
            <a:ext cx="12192000" cy="1551540"/>
          </a:xfrm>
        </p:spPr>
        <p:txBody>
          <a:bodyPr>
            <a:normAutofit fontScale="90000"/>
          </a:bodyPr>
          <a:lstStyle/>
          <a:p>
            <a:pPr algn="ctr"/>
            <a:r>
              <a:rPr lang="en-US" sz="5400" b="1" dirty="0">
                <a:latin typeface="Times New Roman" panose="02020603050405020304" pitchFamily="18" charset="0"/>
                <a:cs typeface="Times New Roman" panose="02020603050405020304" pitchFamily="18" charset="0"/>
              </a:rPr>
              <a:t>God’s Definition of Marriage and Family</a:t>
            </a:r>
          </a:p>
        </p:txBody>
      </p:sp>
      <p:sp>
        <p:nvSpPr>
          <p:cNvPr id="3" name="Content Placeholder 2">
            <a:extLst>
              <a:ext uri="{FF2B5EF4-FFF2-40B4-BE49-F238E27FC236}">
                <a16:creationId xmlns:a16="http://schemas.microsoft.com/office/drawing/2014/main" id="{8F3405EC-515D-49C0-D4A1-9B9181D05C3F}"/>
              </a:ext>
            </a:extLst>
          </p:cNvPr>
          <p:cNvSpPr>
            <a:spLocks noGrp="1"/>
          </p:cNvSpPr>
          <p:nvPr>
            <p:ph idx="1"/>
          </p:nvPr>
        </p:nvSpPr>
        <p:spPr>
          <a:xfrm>
            <a:off x="838199" y="1825625"/>
            <a:ext cx="10949609" cy="4351338"/>
          </a:xfrm>
        </p:spPr>
        <p:txBody>
          <a:bodyPr>
            <a:normAutofit/>
          </a:bodyPr>
          <a:lstStyle/>
          <a:p>
            <a:r>
              <a:rPr lang="en-US" sz="4800" b="1" dirty="0">
                <a:effectLst/>
                <a:latin typeface="Times New Roman" panose="02020603050405020304" pitchFamily="18" charset="0"/>
                <a:ea typeface="Calibri" panose="020F0502020204030204" pitchFamily="34" charset="0"/>
              </a:rPr>
              <a:t>“Therefore, God said a man shall leave his father and mother and be joined to his wife, and they shall become one flesh.”</a:t>
            </a:r>
          </a:p>
          <a:p>
            <a:pPr marL="0" indent="0">
              <a:buNone/>
            </a:pPr>
            <a:r>
              <a:rPr lang="en-US" sz="3200" b="1" dirty="0">
                <a:latin typeface="Times New Roman" panose="02020603050405020304" pitchFamily="18" charset="0"/>
              </a:rPr>
              <a:t>- Genesis 2:24</a:t>
            </a:r>
            <a:endParaRPr lang="en-US" sz="3200" dirty="0"/>
          </a:p>
        </p:txBody>
      </p:sp>
    </p:spTree>
    <p:extLst>
      <p:ext uri="{BB962C8B-B14F-4D97-AF65-F5344CB8AC3E}">
        <p14:creationId xmlns:p14="http://schemas.microsoft.com/office/powerpoint/2010/main" val="604400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49D87-8C02-2A2A-4616-3A7F31B0AE76}"/>
              </a:ext>
            </a:extLst>
          </p:cNvPr>
          <p:cNvSpPr>
            <a:spLocks noGrp="1"/>
          </p:cNvSpPr>
          <p:nvPr>
            <p:ph type="title"/>
          </p:nvPr>
        </p:nvSpPr>
        <p:spPr>
          <a:xfrm>
            <a:off x="838200" y="0"/>
            <a:ext cx="10515600" cy="681038"/>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What does God require of you?</a:t>
            </a:r>
          </a:p>
        </p:txBody>
      </p:sp>
      <p:sp>
        <p:nvSpPr>
          <p:cNvPr id="3" name="Content Placeholder 2">
            <a:extLst>
              <a:ext uri="{FF2B5EF4-FFF2-40B4-BE49-F238E27FC236}">
                <a16:creationId xmlns:a16="http://schemas.microsoft.com/office/drawing/2014/main" id="{AF399DCC-084B-D08B-F305-785435E7AA1F}"/>
              </a:ext>
            </a:extLst>
          </p:cNvPr>
          <p:cNvSpPr>
            <a:spLocks noGrp="1"/>
          </p:cNvSpPr>
          <p:nvPr>
            <p:ph idx="1"/>
          </p:nvPr>
        </p:nvSpPr>
        <p:spPr>
          <a:xfrm>
            <a:off x="0" y="832338"/>
            <a:ext cx="12192000" cy="6025662"/>
          </a:xfrm>
        </p:spPr>
        <p:txBody>
          <a:bodyPr>
            <a:normAutofit fontScale="92500" lnSpcReduction="20000"/>
          </a:bodyPr>
          <a:lstStyle/>
          <a:p>
            <a:pPr marL="0" marR="0" indent="0">
              <a:lnSpc>
                <a:spcPct val="100000"/>
              </a:lnSpc>
              <a:spcBef>
                <a:spcPts val="0"/>
              </a:spcBef>
              <a:spcAft>
                <a:spcPts val="800"/>
              </a:spcAft>
              <a:buNone/>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“Wives, submit to your own husbands, as to the Lord. </a:t>
            </a:r>
            <a:r>
              <a:rPr lang="en-US" b="1" baseline="30000" dirty="0">
                <a:effectLst/>
                <a:latin typeface="Times New Roman" panose="02020603050405020304" pitchFamily="18" charset="0"/>
                <a:ea typeface="Calibri" panose="020F0502020204030204" pitchFamily="34" charset="0"/>
                <a:cs typeface="Times New Roman" panose="02020603050405020304" pitchFamily="18" charset="0"/>
              </a:rPr>
              <a:t>23 </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For the husband is head of the wife, as also Christ is head of the church; and He is the Savior of the body. </a:t>
            </a:r>
            <a:r>
              <a:rPr lang="en-US" b="1" baseline="30000" dirty="0">
                <a:effectLst/>
                <a:latin typeface="Times New Roman" panose="02020603050405020304" pitchFamily="18" charset="0"/>
                <a:ea typeface="Calibri" panose="020F0502020204030204" pitchFamily="34" charset="0"/>
                <a:cs typeface="Times New Roman" panose="02020603050405020304" pitchFamily="18" charset="0"/>
              </a:rPr>
              <a:t>24 </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Therefore, just as the church is subject to Christ, so </a:t>
            </a:r>
            <a:r>
              <a:rPr lang="en-US" b="1" i="1" dirty="0">
                <a:effectLst/>
                <a:latin typeface="Times New Roman" panose="02020603050405020304" pitchFamily="18" charset="0"/>
                <a:ea typeface="Calibri" panose="020F0502020204030204" pitchFamily="34" charset="0"/>
                <a:cs typeface="Times New Roman" panose="02020603050405020304" pitchFamily="18" charset="0"/>
              </a:rPr>
              <a:t>let</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 the wives </a:t>
            </a:r>
            <a:r>
              <a:rPr lang="en-US" b="1" i="1" dirty="0">
                <a:effectLst/>
                <a:latin typeface="Times New Roman" panose="02020603050405020304" pitchFamily="18" charset="0"/>
                <a:ea typeface="Calibri" panose="020F0502020204030204" pitchFamily="34" charset="0"/>
                <a:cs typeface="Times New Roman" panose="02020603050405020304" pitchFamily="18" charset="0"/>
              </a:rPr>
              <a:t>be</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 to their own husbands in everything. </a:t>
            </a:r>
            <a:r>
              <a:rPr lang="en-US" b="1" baseline="30000" dirty="0">
                <a:effectLst/>
                <a:latin typeface="Times New Roman" panose="02020603050405020304" pitchFamily="18" charset="0"/>
                <a:ea typeface="Calibri" panose="020F0502020204030204" pitchFamily="34" charset="0"/>
                <a:cs typeface="Times New Roman" panose="02020603050405020304" pitchFamily="18" charset="0"/>
              </a:rPr>
              <a:t>25 </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Husbands, love your wives, just as Christ also loved the church and gave Himself for her...”</a:t>
            </a:r>
          </a:p>
          <a:p>
            <a:pPr marL="0" marR="0" indent="0">
              <a:lnSpc>
                <a:spcPct val="100000"/>
              </a:lnSpc>
              <a:spcBef>
                <a:spcPts val="0"/>
              </a:spcBef>
              <a:spcAft>
                <a:spcPts val="800"/>
              </a:spcAft>
              <a:buNone/>
            </a:pPr>
            <a:r>
              <a:rPr lang="en-US" b="1" dirty="0">
                <a:latin typeface="Times New Roman" panose="02020603050405020304" pitchFamily="18" charset="0"/>
                <a:ea typeface="Calibri" panose="020F0502020204030204" pitchFamily="34" charset="0"/>
                <a:cs typeface="Times New Roman" panose="02020603050405020304" pitchFamily="18" charset="0"/>
              </a:rPr>
              <a:t>- Ephesians 5:22-25</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1100" dirty="0">
              <a:effectLst/>
              <a:latin typeface="Times New Roman" panose="02020603050405020304" pitchFamily="18" charset="0"/>
              <a:ea typeface="Calibri" panose="020F0502020204030204" pitchFamily="34" charset="0"/>
            </a:endParaRPr>
          </a:p>
          <a:p>
            <a:pPr marL="0" indent="0">
              <a:buNone/>
            </a:pPr>
            <a:r>
              <a:rPr lang="en-US" dirty="0">
                <a:effectLst/>
                <a:latin typeface="Times New Roman" panose="02020603050405020304" pitchFamily="18" charset="0"/>
                <a:ea typeface="Calibri" panose="020F0502020204030204" pitchFamily="34" charset="0"/>
              </a:rPr>
              <a:t>“</a:t>
            </a:r>
            <a:r>
              <a:rPr lang="en-US" b="1" dirty="0">
                <a:effectLst/>
                <a:latin typeface="Times New Roman" panose="02020603050405020304" pitchFamily="18" charset="0"/>
                <a:ea typeface="Calibri" panose="020F0502020204030204" pitchFamily="34" charset="0"/>
              </a:rPr>
              <a:t>Nevertheless, let each one of you in particular so love his own wife as himself, and let the wife </a:t>
            </a:r>
            <a:r>
              <a:rPr lang="en-US" b="1" i="1" dirty="0">
                <a:effectLst/>
                <a:latin typeface="Times New Roman" panose="02020603050405020304" pitchFamily="18" charset="0"/>
                <a:ea typeface="Calibri" panose="020F0502020204030204" pitchFamily="34" charset="0"/>
              </a:rPr>
              <a:t>see</a:t>
            </a:r>
            <a:r>
              <a:rPr lang="en-US" b="1" dirty="0">
                <a:effectLst/>
                <a:latin typeface="Times New Roman" panose="02020603050405020304" pitchFamily="18" charset="0"/>
                <a:ea typeface="Calibri" panose="020F0502020204030204" pitchFamily="34" charset="0"/>
              </a:rPr>
              <a:t> that she respects </a:t>
            </a:r>
            <a:r>
              <a:rPr lang="en-US" b="1" i="1" dirty="0">
                <a:effectLst/>
                <a:latin typeface="Times New Roman" panose="02020603050405020304" pitchFamily="18" charset="0"/>
                <a:ea typeface="Calibri" panose="020F0502020204030204" pitchFamily="34" charset="0"/>
              </a:rPr>
              <a:t>her</a:t>
            </a:r>
            <a:r>
              <a:rPr lang="en-US" b="1" dirty="0">
                <a:effectLst/>
                <a:latin typeface="Times New Roman" panose="02020603050405020304" pitchFamily="18" charset="0"/>
                <a:ea typeface="Calibri" panose="020F0502020204030204" pitchFamily="34" charset="0"/>
              </a:rPr>
              <a:t> husband.” </a:t>
            </a:r>
          </a:p>
          <a:p>
            <a:pPr marL="0" indent="0">
              <a:buNone/>
            </a:pPr>
            <a:r>
              <a:rPr lang="en-US" b="1" dirty="0">
                <a:effectLst/>
                <a:latin typeface="Times New Roman" panose="02020603050405020304" pitchFamily="18" charset="0"/>
                <a:ea typeface="Calibri" panose="020F0502020204030204" pitchFamily="34" charset="0"/>
              </a:rPr>
              <a:t>– Ephesians 5:33</a:t>
            </a:r>
          </a:p>
          <a:p>
            <a:pPr marL="0" indent="0">
              <a:buNone/>
            </a:pPr>
            <a:r>
              <a:rPr lang="en-US" sz="2400" b="1" baseline="30000" dirty="0">
                <a:effectLst/>
                <a:latin typeface="Times New Roman" panose="02020603050405020304" pitchFamily="18" charset="0"/>
                <a:ea typeface="Calibri" panose="020F0502020204030204" pitchFamily="34" charset="0"/>
              </a:rPr>
              <a:t> </a:t>
            </a:r>
            <a:endParaRPr lang="en-US" sz="1100" b="1" baseline="30000" dirty="0">
              <a:latin typeface="Times New Roman" panose="02020603050405020304" pitchFamily="18" charset="0"/>
              <a:ea typeface="Calibri" panose="020F0502020204030204" pitchFamily="34" charset="0"/>
            </a:endParaRPr>
          </a:p>
          <a:p>
            <a:pPr marL="0" indent="0">
              <a:buNone/>
            </a:pPr>
            <a:r>
              <a:rPr lang="en-US" b="1" baseline="30000" dirty="0">
                <a:effectLst/>
                <a:latin typeface="Times New Roman" panose="02020603050405020304" pitchFamily="18" charset="0"/>
                <a:ea typeface="Calibri" panose="020F0502020204030204" pitchFamily="34" charset="0"/>
              </a:rPr>
              <a:t>“</a:t>
            </a:r>
            <a:r>
              <a:rPr lang="en-US" b="1" dirty="0">
                <a:effectLst/>
                <a:latin typeface="Times New Roman" panose="02020603050405020304" pitchFamily="18" charset="0"/>
                <a:ea typeface="Calibri" panose="020F0502020204030204" pitchFamily="34" charset="0"/>
              </a:rPr>
              <a:t>Wives, submit to your own husbands, as is fitting in the Lord. </a:t>
            </a:r>
            <a:r>
              <a:rPr lang="en-US" b="1" baseline="30000" dirty="0">
                <a:effectLst/>
                <a:latin typeface="Times New Roman" panose="02020603050405020304" pitchFamily="18" charset="0"/>
                <a:ea typeface="Calibri" panose="020F0502020204030204" pitchFamily="34" charset="0"/>
              </a:rPr>
              <a:t>19 </a:t>
            </a:r>
            <a:r>
              <a:rPr lang="en-US" b="1" dirty="0">
                <a:effectLst/>
                <a:latin typeface="Times New Roman" panose="02020603050405020304" pitchFamily="18" charset="0"/>
                <a:ea typeface="Calibri" panose="020F0502020204030204" pitchFamily="34" charset="0"/>
              </a:rPr>
              <a:t>Husbands, love your wives and do not be bitter toward them. </a:t>
            </a:r>
            <a:r>
              <a:rPr lang="en-US" b="1" baseline="30000" dirty="0">
                <a:effectLst/>
                <a:latin typeface="Times New Roman" panose="02020603050405020304" pitchFamily="18" charset="0"/>
                <a:ea typeface="Calibri" panose="020F0502020204030204" pitchFamily="34" charset="0"/>
              </a:rPr>
              <a:t>20 </a:t>
            </a:r>
            <a:r>
              <a:rPr lang="en-US" b="1" dirty="0">
                <a:effectLst/>
                <a:latin typeface="Times New Roman" panose="02020603050405020304" pitchFamily="18" charset="0"/>
                <a:ea typeface="Calibri" panose="020F0502020204030204" pitchFamily="34" charset="0"/>
              </a:rPr>
              <a:t>Children, obey your parents in all things, for this is well pleasing to the Lord.</a:t>
            </a:r>
            <a:r>
              <a:rPr lang="en-US" b="1" baseline="30000" dirty="0">
                <a:effectLst/>
                <a:latin typeface="Times New Roman" panose="02020603050405020304" pitchFamily="18" charset="0"/>
                <a:ea typeface="Calibri" panose="020F0502020204030204" pitchFamily="34" charset="0"/>
              </a:rPr>
              <a:t>21 </a:t>
            </a:r>
            <a:r>
              <a:rPr lang="en-US" b="1" dirty="0">
                <a:effectLst/>
                <a:latin typeface="Times New Roman" panose="02020603050405020304" pitchFamily="18" charset="0"/>
                <a:ea typeface="Calibri" panose="020F0502020204030204" pitchFamily="34" charset="0"/>
              </a:rPr>
              <a:t>Fathers, do not provoke your children, lest they become discouraged.”</a:t>
            </a:r>
          </a:p>
          <a:p>
            <a:pPr marL="0" indent="0">
              <a:buNone/>
            </a:pPr>
            <a:r>
              <a:rPr lang="en-US" b="1" dirty="0">
                <a:latin typeface="Times New Roman" panose="02020603050405020304" pitchFamily="18" charset="0"/>
              </a:rPr>
              <a:t>- Colossians 3:18-21</a:t>
            </a:r>
            <a:endParaRPr lang="en-US" dirty="0"/>
          </a:p>
        </p:txBody>
      </p:sp>
    </p:spTree>
    <p:extLst>
      <p:ext uri="{BB962C8B-B14F-4D97-AF65-F5344CB8AC3E}">
        <p14:creationId xmlns:p14="http://schemas.microsoft.com/office/powerpoint/2010/main" val="1885119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96882" y="280374"/>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D236DF7-C3E5-5DFE-D174-D409891C0BA6}"/>
              </a:ext>
            </a:extLst>
          </p:cNvPr>
          <p:cNvSpPr>
            <a:spLocks noGrp="1"/>
          </p:cNvSpPr>
          <p:nvPr>
            <p:ph type="title"/>
          </p:nvPr>
        </p:nvSpPr>
        <p:spPr>
          <a:xfrm>
            <a:off x="546351" y="433545"/>
            <a:ext cx="11139854" cy="930447"/>
          </a:xfrm>
        </p:spPr>
        <p:txBody>
          <a:bodyPr vert="horz" lIns="91440" tIns="45720" rIns="91440" bIns="45720" rtlCol="0" anchor="b">
            <a:normAutofit/>
          </a:bodyPr>
          <a:lstStyle/>
          <a:p>
            <a:pPr algn="ctr"/>
            <a:r>
              <a:rPr lang="en-US" sz="3400" b="1">
                <a:solidFill>
                  <a:srgbClr val="FFFFFF"/>
                </a:solidFill>
                <a:effectLst/>
              </a:rPr>
              <a:t>“Duty has us do things, but love has us do them beautifully.” </a:t>
            </a:r>
            <a:endParaRPr lang="en-US" sz="3400" b="1">
              <a:solidFill>
                <a:srgbClr val="FFFFFF"/>
              </a:solidFill>
            </a:endParaRPr>
          </a:p>
        </p:txBody>
      </p:sp>
      <p:cxnSp>
        <p:nvCxnSpPr>
          <p:cNvPr id="18" name="Straight Connector 17">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30078" y="1522292"/>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11" name="Content Placeholder 10" descr="A person riding a horse with cows&#10;&#10;Description automatically generated with low confidence">
            <a:extLst>
              <a:ext uri="{FF2B5EF4-FFF2-40B4-BE49-F238E27FC236}">
                <a16:creationId xmlns:a16="http://schemas.microsoft.com/office/drawing/2014/main" id="{B301AF0C-6EBD-9463-24E5-89680D309E14}"/>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58542" y="2426818"/>
            <a:ext cx="4801966" cy="3997637"/>
          </a:xfrm>
          <a:prstGeom prst="rect">
            <a:avLst/>
          </a:prstGeom>
        </p:spPr>
      </p:pic>
      <p:cxnSp>
        <p:nvCxnSpPr>
          <p:cNvPr id="20" name="Straight Connector 19">
            <a:extLst>
              <a:ext uri="{FF2B5EF4-FFF2-40B4-BE49-F238E27FC236}">
                <a16:creationId xmlns:a16="http://schemas.microsoft.com/office/drawing/2014/main" id="{DB146403-F3D6-484B-B2ED-97F9565D037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116278" y="2596836"/>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9" name="Content Placeholder 8" descr="A picture containing person, flower, red, plant&#10;&#10;Description automatically generated">
            <a:extLst>
              <a:ext uri="{FF2B5EF4-FFF2-40B4-BE49-F238E27FC236}">
                <a16:creationId xmlns:a16="http://schemas.microsoft.com/office/drawing/2014/main" id="{978CE2B9-4A30-360F-CF28-B7DDD08CCFC1}"/>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6445073" y="2611544"/>
            <a:ext cx="5455917" cy="3628184"/>
          </a:xfrm>
          <a:prstGeom prst="rect">
            <a:avLst/>
          </a:prstGeom>
        </p:spPr>
      </p:pic>
    </p:spTree>
    <p:extLst>
      <p:ext uri="{BB962C8B-B14F-4D97-AF65-F5344CB8AC3E}">
        <p14:creationId xmlns:p14="http://schemas.microsoft.com/office/powerpoint/2010/main" val="1398679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57270-FC4E-05CD-042C-39C02913160F}"/>
              </a:ext>
            </a:extLst>
          </p:cNvPr>
          <p:cNvSpPr>
            <a:spLocks noGrp="1"/>
          </p:cNvSpPr>
          <p:nvPr>
            <p:ph type="title"/>
          </p:nvPr>
        </p:nvSpPr>
        <p:spPr>
          <a:xfrm>
            <a:off x="0" y="1"/>
            <a:ext cx="12192000" cy="1106904"/>
          </a:xfrm>
        </p:spPr>
        <p:txBody>
          <a:bodyPr>
            <a:normAutofit/>
          </a:bodyPr>
          <a:lstStyle/>
          <a:p>
            <a:pPr algn="ctr"/>
            <a:r>
              <a:rPr lang="en-US" b="1" dirty="0">
                <a:latin typeface="Times New Roman" panose="02020603050405020304" pitchFamily="18" charset="0"/>
                <a:cs typeface="Times New Roman" panose="02020603050405020304" pitchFamily="18" charset="0"/>
              </a:rPr>
              <a:t>The Good, Bad, and the Ugly</a:t>
            </a:r>
          </a:p>
        </p:txBody>
      </p:sp>
      <p:sp>
        <p:nvSpPr>
          <p:cNvPr id="3" name="Content Placeholder 2">
            <a:extLst>
              <a:ext uri="{FF2B5EF4-FFF2-40B4-BE49-F238E27FC236}">
                <a16:creationId xmlns:a16="http://schemas.microsoft.com/office/drawing/2014/main" id="{9D931B2F-A7FD-E99F-096B-DEEE1D2EDF10}"/>
              </a:ext>
            </a:extLst>
          </p:cNvPr>
          <p:cNvSpPr>
            <a:spLocks noGrp="1"/>
          </p:cNvSpPr>
          <p:nvPr>
            <p:ph idx="1"/>
          </p:nvPr>
        </p:nvSpPr>
        <p:spPr>
          <a:xfrm>
            <a:off x="0" y="1106905"/>
            <a:ext cx="12192000" cy="5751094"/>
          </a:xfrm>
        </p:spPr>
        <p:txBody>
          <a:bodyPr>
            <a:normAutofit/>
          </a:bodyPr>
          <a:lstStyle/>
          <a:p>
            <a:pPr marL="0" indent="0">
              <a:buNone/>
            </a:pPr>
            <a:r>
              <a:rPr lang="en-US" sz="3200" dirty="0"/>
              <a:t>The Good – One Believing Man and One Believing Woman are joined and trying to follow God’s design and purpose for their marriage and family.   (1 Corinthians 13:4-7)</a:t>
            </a:r>
          </a:p>
          <a:p>
            <a:pPr marL="0" indent="0">
              <a:buNone/>
            </a:pPr>
            <a:endParaRPr lang="en-US" sz="1600" dirty="0"/>
          </a:p>
          <a:p>
            <a:pPr marL="0" indent="0">
              <a:buNone/>
            </a:pPr>
            <a:r>
              <a:rPr lang="en-US" sz="3200" dirty="0"/>
              <a:t>The Bad – One Believing Man and One Believing Woman are joined, but the man is refusing to love his wife and children and will not accept his God-given responsibility and accountability. They are not aligned with God’s design and purpose.</a:t>
            </a:r>
          </a:p>
          <a:p>
            <a:pPr marL="0" indent="0">
              <a:buNone/>
            </a:pPr>
            <a:endParaRPr lang="en-US" sz="1600" dirty="0"/>
          </a:p>
          <a:p>
            <a:pPr marL="0" indent="0">
              <a:buNone/>
            </a:pPr>
            <a:r>
              <a:rPr lang="en-US" sz="3200" dirty="0"/>
              <a:t>The Ugly – No one cares about God’s design and/or purpose in the marriage and/or family. They are doing it without God’s intervention.</a:t>
            </a:r>
          </a:p>
        </p:txBody>
      </p:sp>
    </p:spTree>
    <p:extLst>
      <p:ext uri="{BB962C8B-B14F-4D97-AF65-F5344CB8AC3E}">
        <p14:creationId xmlns:p14="http://schemas.microsoft.com/office/powerpoint/2010/main" val="3488038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E8A2F-EEEA-F6FD-3ECB-FA00CA5DDC3B}"/>
              </a:ext>
            </a:extLst>
          </p:cNvPr>
          <p:cNvSpPr>
            <a:spLocks noGrp="1"/>
          </p:cNvSpPr>
          <p:nvPr>
            <p:ph type="title"/>
          </p:nvPr>
        </p:nvSpPr>
        <p:spPr>
          <a:xfrm>
            <a:off x="0" y="0"/>
            <a:ext cx="12192000" cy="1325563"/>
          </a:xfrm>
        </p:spPr>
        <p:txBody>
          <a:bodyPr/>
          <a:lstStyle/>
          <a:p>
            <a:pPr algn="ctr"/>
            <a:r>
              <a:rPr lang="en-US" b="1" dirty="0">
                <a:latin typeface="Times New Roman" panose="02020603050405020304" pitchFamily="18" charset="0"/>
                <a:cs typeface="Times New Roman" panose="02020603050405020304" pitchFamily="18" charset="0"/>
              </a:rPr>
              <a:t>God’s Purpose for Marriage and the Family</a:t>
            </a:r>
          </a:p>
        </p:txBody>
      </p:sp>
      <p:sp>
        <p:nvSpPr>
          <p:cNvPr id="3" name="Content Placeholder 2">
            <a:extLst>
              <a:ext uri="{FF2B5EF4-FFF2-40B4-BE49-F238E27FC236}">
                <a16:creationId xmlns:a16="http://schemas.microsoft.com/office/drawing/2014/main" id="{FA93FB80-710D-5D97-97BC-6064D1FEB6E7}"/>
              </a:ext>
            </a:extLst>
          </p:cNvPr>
          <p:cNvSpPr>
            <a:spLocks noGrp="1"/>
          </p:cNvSpPr>
          <p:nvPr>
            <p:ph idx="1"/>
          </p:nvPr>
        </p:nvSpPr>
        <p:spPr>
          <a:xfrm>
            <a:off x="248478" y="1520687"/>
            <a:ext cx="11519452" cy="5059017"/>
          </a:xfrm>
        </p:spPr>
        <p:txBody>
          <a:bodyPr>
            <a:normAutofit lnSpcReduction="10000"/>
          </a:bodyPr>
          <a:lstStyle/>
          <a:p>
            <a:pPr marL="0" indent="0">
              <a:buNone/>
            </a:pPr>
            <a:r>
              <a:rPr lang="en-US" sz="3200" b="1" i="0" dirty="0">
                <a:solidFill>
                  <a:srgbClr val="000000"/>
                </a:solidFill>
                <a:effectLst/>
                <a:latin typeface="Times New Roman" panose="02020603050405020304" pitchFamily="18" charset="0"/>
                <a:cs typeface="Times New Roman" panose="02020603050405020304" pitchFamily="18" charset="0"/>
              </a:rPr>
              <a:t>“Then God blessed them, and God said to them, “Be fruitful and multiply; fill the earth and subdue it; have dominion over the fish of the sea, over the birds of the air, and over every living thing that moves on the earth.” – Genesis 1:28</a:t>
            </a:r>
          </a:p>
          <a:p>
            <a:pPr marL="0" indent="0">
              <a:buNone/>
            </a:pPr>
            <a:endParaRPr lang="en-US" sz="3200" dirty="0">
              <a:solidFill>
                <a:srgbClr val="000000"/>
              </a:solidFill>
              <a:latin typeface="system-ui"/>
            </a:endParaRPr>
          </a:p>
          <a:p>
            <a:pPr marL="0" indent="0">
              <a:buNone/>
            </a:pPr>
            <a:r>
              <a:rPr lang="en-US" sz="3200" dirty="0">
                <a:effectLst/>
                <a:latin typeface="Times New Roman" panose="02020603050405020304" pitchFamily="18" charset="0"/>
                <a:ea typeface="Calibri" panose="020F0502020204030204" pitchFamily="34" charset="0"/>
              </a:rPr>
              <a:t>“</a:t>
            </a:r>
            <a:r>
              <a:rPr lang="en-US" sz="3200" b="1" dirty="0">
                <a:effectLst/>
                <a:latin typeface="Times New Roman" panose="02020603050405020304" pitchFamily="18" charset="0"/>
                <a:ea typeface="Calibri" panose="020F0502020204030204" pitchFamily="34" charset="0"/>
              </a:rPr>
              <a:t>You shall love the Lord your God with all your heart, with all your soul, and with all your strength. </a:t>
            </a:r>
            <a:r>
              <a:rPr lang="en-US" sz="3200" b="1" baseline="30000" dirty="0">
                <a:effectLst/>
                <a:latin typeface="Times New Roman" panose="02020603050405020304" pitchFamily="18" charset="0"/>
                <a:ea typeface="Calibri" panose="020F0502020204030204" pitchFamily="34" charset="0"/>
              </a:rPr>
              <a:t>6 </a:t>
            </a:r>
            <a:r>
              <a:rPr lang="en-US" sz="3200" b="1" dirty="0">
                <a:effectLst/>
                <a:latin typeface="Times New Roman" panose="02020603050405020304" pitchFamily="18" charset="0"/>
                <a:ea typeface="Calibri" panose="020F0502020204030204" pitchFamily="34" charset="0"/>
              </a:rPr>
              <a:t>“And these words which I command you today shall be in your heart. </a:t>
            </a:r>
            <a:r>
              <a:rPr lang="en-US" sz="3200" b="1" baseline="30000" dirty="0">
                <a:effectLst/>
                <a:latin typeface="Times New Roman" panose="02020603050405020304" pitchFamily="18" charset="0"/>
                <a:ea typeface="Calibri" panose="020F0502020204030204" pitchFamily="34" charset="0"/>
              </a:rPr>
              <a:t>7 </a:t>
            </a:r>
            <a:r>
              <a:rPr lang="en-US" sz="3200" b="1" dirty="0">
                <a:effectLst/>
                <a:latin typeface="Times New Roman" panose="02020603050405020304" pitchFamily="18" charset="0"/>
                <a:ea typeface="Calibri" panose="020F0502020204030204" pitchFamily="34" charset="0"/>
              </a:rPr>
              <a:t>You shall teach them diligently to your children and shall talk of them when you sit in your house, when you walk by the way, when you lie down, and when you rise up.” – Deuteronomy 6:4-7</a:t>
            </a:r>
            <a:endParaRPr lang="en-US" sz="3200" dirty="0"/>
          </a:p>
        </p:txBody>
      </p:sp>
    </p:spTree>
    <p:extLst>
      <p:ext uri="{BB962C8B-B14F-4D97-AF65-F5344CB8AC3E}">
        <p14:creationId xmlns:p14="http://schemas.microsoft.com/office/powerpoint/2010/main" val="177843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C3DCD00-4A44-C7E0-B028-87C238653364}"/>
              </a:ext>
            </a:extLst>
          </p:cNvPr>
          <p:cNvSpPr>
            <a:spLocks noGrp="1"/>
          </p:cNvSpPr>
          <p:nvPr>
            <p:ph type="title"/>
          </p:nvPr>
        </p:nvSpPr>
        <p:spPr>
          <a:xfrm>
            <a:off x="838200" y="365125"/>
            <a:ext cx="10515600" cy="1006475"/>
          </a:xfrm>
        </p:spPr>
        <p:txBody>
          <a:bodyPr>
            <a:normAutofit/>
          </a:bodyPr>
          <a:lstStyle/>
          <a:p>
            <a:pPr algn="ctr"/>
            <a:r>
              <a:rPr lang="en-US" sz="6000" b="1" dirty="0">
                <a:latin typeface="Times New Roman" panose="02020603050405020304" pitchFamily="18" charset="0"/>
                <a:cs typeface="Times New Roman" panose="02020603050405020304" pitchFamily="18" charset="0"/>
              </a:rPr>
              <a:t>You are a new creation!</a:t>
            </a:r>
          </a:p>
        </p:txBody>
      </p:sp>
      <p:sp>
        <p:nvSpPr>
          <p:cNvPr id="5" name="Content Placeholder 4">
            <a:extLst>
              <a:ext uri="{FF2B5EF4-FFF2-40B4-BE49-F238E27FC236}">
                <a16:creationId xmlns:a16="http://schemas.microsoft.com/office/drawing/2014/main" id="{01D382C0-D37A-93EC-837C-0B2E281B8D47}"/>
              </a:ext>
            </a:extLst>
          </p:cNvPr>
          <p:cNvSpPr>
            <a:spLocks noGrp="1"/>
          </p:cNvSpPr>
          <p:nvPr>
            <p:ph idx="1"/>
          </p:nvPr>
        </p:nvSpPr>
        <p:spPr>
          <a:xfrm>
            <a:off x="327991" y="1610138"/>
            <a:ext cx="11300792" cy="4631635"/>
          </a:xfrm>
        </p:spPr>
        <p:txBody>
          <a:bodyPr>
            <a:normAutofit/>
          </a:bodyPr>
          <a:lstStyle/>
          <a:p>
            <a:pPr marL="0" indent="0">
              <a:buNone/>
            </a:pPr>
            <a:r>
              <a:rPr lang="en-US" sz="4800" b="1" dirty="0">
                <a:effectLst/>
                <a:latin typeface="Times New Roman" panose="02020603050405020304" pitchFamily="18" charset="0"/>
                <a:ea typeface="Calibri" panose="020F0502020204030204" pitchFamily="34" charset="0"/>
              </a:rPr>
              <a:t>“If anyone is in Christ, he is a </a:t>
            </a:r>
            <a:r>
              <a:rPr lang="en-US" sz="4800" b="1" i="1" u="sng" dirty="0">
                <a:effectLst/>
                <a:latin typeface="Times New Roman" panose="02020603050405020304" pitchFamily="18" charset="0"/>
                <a:ea typeface="Calibri" panose="020F0502020204030204" pitchFamily="34" charset="0"/>
              </a:rPr>
              <a:t>new creation</a:t>
            </a:r>
            <a:r>
              <a:rPr lang="en-US" sz="4800" b="1" dirty="0">
                <a:effectLst/>
                <a:latin typeface="Times New Roman" panose="02020603050405020304" pitchFamily="18" charset="0"/>
                <a:ea typeface="Calibri" panose="020F0502020204030204" pitchFamily="34" charset="0"/>
              </a:rPr>
              <a:t>; old things have passed away; behold, all things have become new.” </a:t>
            </a:r>
          </a:p>
          <a:p>
            <a:pPr marL="0" indent="0">
              <a:buNone/>
            </a:pPr>
            <a:endParaRPr lang="en-US" sz="4800" b="1" dirty="0">
              <a:latin typeface="Times New Roman" panose="02020603050405020304" pitchFamily="18" charset="0"/>
              <a:ea typeface="Calibri" panose="020F0502020204030204" pitchFamily="34" charset="0"/>
            </a:endParaRPr>
          </a:p>
          <a:p>
            <a:pPr marL="0" indent="0">
              <a:buNone/>
            </a:pPr>
            <a:r>
              <a:rPr lang="en-US" sz="3200" b="1" dirty="0">
                <a:effectLst/>
                <a:latin typeface="Times New Roman" panose="02020603050405020304" pitchFamily="18" charset="0"/>
                <a:ea typeface="Calibri" panose="020F0502020204030204" pitchFamily="34" charset="0"/>
              </a:rPr>
              <a:t>– 2 Corinthians 5:17</a:t>
            </a:r>
            <a:endParaRPr lang="en-US" sz="3200" dirty="0"/>
          </a:p>
        </p:txBody>
      </p:sp>
    </p:spTree>
    <p:extLst>
      <p:ext uri="{BB962C8B-B14F-4D97-AF65-F5344CB8AC3E}">
        <p14:creationId xmlns:p14="http://schemas.microsoft.com/office/powerpoint/2010/main" val="983029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B9F62-FD06-EC44-D488-6831253167D1}"/>
              </a:ext>
            </a:extLst>
          </p:cNvPr>
          <p:cNvSpPr>
            <a:spLocks noGrp="1"/>
          </p:cNvSpPr>
          <p:nvPr>
            <p:ph type="title"/>
          </p:nvPr>
        </p:nvSpPr>
        <p:spPr/>
        <p:txBody>
          <a:bodyPr>
            <a:normAutofit/>
          </a:bodyPr>
          <a:lstStyle/>
          <a:p>
            <a:pPr algn="ctr"/>
            <a:r>
              <a:rPr lang="en-US" sz="6000" b="1" dirty="0">
                <a:latin typeface="Times New Roman" panose="02020603050405020304" pitchFamily="18" charset="0"/>
                <a:cs typeface="Times New Roman" panose="02020603050405020304" pitchFamily="18" charset="0"/>
              </a:rPr>
              <a:t>Application</a:t>
            </a:r>
          </a:p>
        </p:txBody>
      </p:sp>
      <p:sp>
        <p:nvSpPr>
          <p:cNvPr id="3" name="Content Placeholder 2">
            <a:extLst>
              <a:ext uri="{FF2B5EF4-FFF2-40B4-BE49-F238E27FC236}">
                <a16:creationId xmlns:a16="http://schemas.microsoft.com/office/drawing/2014/main" id="{E2C005FD-20B0-E448-76DC-B2F89009FE35}"/>
              </a:ext>
            </a:extLst>
          </p:cNvPr>
          <p:cNvSpPr>
            <a:spLocks noGrp="1"/>
          </p:cNvSpPr>
          <p:nvPr>
            <p:ph idx="1"/>
          </p:nvPr>
        </p:nvSpPr>
        <p:spPr>
          <a:xfrm>
            <a:off x="288235" y="1690688"/>
            <a:ext cx="11708295" cy="4928773"/>
          </a:xfrm>
        </p:spPr>
        <p:txBody>
          <a:bodyPr>
            <a:normAutofit/>
          </a:bodyPr>
          <a:lstStyle/>
          <a:p>
            <a:pPr marL="0" marR="0" indent="0" algn="just">
              <a:lnSpc>
                <a:spcPct val="200000"/>
              </a:lnSpc>
              <a:spcBef>
                <a:spcPts val="0"/>
              </a:spcBef>
              <a:spcAft>
                <a:spcPts val="800"/>
              </a:spcAft>
              <a:buNone/>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1.	Husbands, Love your wives... (1 Corinthians 13:4-7)</a:t>
            </a:r>
          </a:p>
          <a:p>
            <a:pPr marL="0" marR="0" indent="0" algn="just">
              <a:lnSpc>
                <a:spcPct val="200000"/>
              </a:lnSpc>
              <a:spcBef>
                <a:spcPts val="0"/>
              </a:spcBef>
              <a:spcAft>
                <a:spcPts val="800"/>
              </a:spcAft>
              <a:buNone/>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2.	Wives, Respect your husbands... (Proverbs 31:10-31)</a:t>
            </a:r>
          </a:p>
          <a:p>
            <a:pPr marL="0" indent="0">
              <a:buNone/>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3.	Children, Obey your parents... (Ephesians 6:1-3)</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92510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TotalTime>
  <Words>269</Words>
  <Application>Microsoft Macintosh PowerPoint</Application>
  <PresentationFormat>Widescreen</PresentationFormat>
  <Paragraphs>35</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system-ui</vt:lpstr>
      <vt:lpstr>Times New Roman</vt:lpstr>
      <vt:lpstr>Office Theme</vt:lpstr>
      <vt:lpstr>You are a new creation!</vt:lpstr>
      <vt:lpstr>God’s Definition of Marriage and Family</vt:lpstr>
      <vt:lpstr>What does God require of you?</vt:lpstr>
      <vt:lpstr>“Duty has us do things, but love has us do them beautifully.” </vt:lpstr>
      <vt:lpstr>The Good, Bad, and the Ugly</vt:lpstr>
      <vt:lpstr>God’s Purpose for Marriage and the Family</vt:lpstr>
      <vt:lpstr>You are a new creation!</vt:lpstr>
      <vt:lpstr>Application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 are a new creation!</dc:title>
  <dc:creator>Tony Borton</dc:creator>
  <cp:lastModifiedBy>Jason Iacovetto</cp:lastModifiedBy>
  <cp:revision>9</cp:revision>
  <dcterms:created xsi:type="dcterms:W3CDTF">2022-06-29T19:22:31Z</dcterms:created>
  <dcterms:modified xsi:type="dcterms:W3CDTF">2022-07-03T16:15:57Z</dcterms:modified>
</cp:coreProperties>
</file>