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C7F07-64DB-5413-8911-857C5934B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06E35-7075-11FA-FEDE-73692BE89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2107C-127F-378C-76F7-520B9BFF0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757A-44FF-44A6-8240-D73D11D99BC8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73D3B-317C-632D-E7BD-C3E8B43F3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B6406-8915-E92B-F6DD-EDA8D2796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EEB0-38FE-4F7D-A3AC-5D3E5936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5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991A6-2C61-9B02-3E44-5CB3BB508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D1F5A8-4099-AC5E-9E68-55167DB82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A48EB-1201-C5A2-2AEE-DD41C254A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757A-44FF-44A6-8240-D73D11D99BC8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C5F39-12A2-056C-CF6B-4087C7623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A9579-C968-E1E3-1320-1848EA35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EEB0-38FE-4F7D-A3AC-5D3E5936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9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C2BBD9-2845-F760-6D7D-1463C9A219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21B9B-6235-F668-4ACB-32EBBAACA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250F7-BAD3-446F-4468-EA2C7DF08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757A-44FF-44A6-8240-D73D11D99BC8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B5207-2BCA-55E1-6532-F6A84DCC1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DD556-8C72-9031-262F-38C6C4AE1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EEB0-38FE-4F7D-A3AC-5D3E5936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9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4AC9C-C666-CF36-4F22-F6A9293CC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57C22-194A-0BDE-7825-5B66D9D1F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EEC37-ACCD-4AEB-6301-2B6D87CED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757A-44FF-44A6-8240-D73D11D99BC8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611CA-EAB7-B656-7586-45804C9E7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A3B2F-6A86-20DB-2CD6-58246435E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EEB0-38FE-4F7D-A3AC-5D3E5936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8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FDEBE-68B0-013B-F4FC-5CB26084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FD270-A696-B6C9-95CE-BD4FC9F87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637C8-5973-39CA-75C5-5F4FFF34F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757A-44FF-44A6-8240-D73D11D99BC8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6F169-2A95-2631-5BCB-A39D3773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A855F-25A8-0160-5B77-89F64D219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EEB0-38FE-4F7D-A3AC-5D3E5936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6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4BC59-0B34-C205-303B-0C596515C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7D8CC-9D61-7BC6-DC39-989E7742C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42A52-3F44-8ACA-A3A1-B5F54380E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DBEAB-230C-F9F6-1393-139C25682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757A-44FF-44A6-8240-D73D11D99BC8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49A80-EFEE-1EC0-A402-375BE4839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1D7590-65D6-DA53-145E-2738B0F2B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EEB0-38FE-4F7D-A3AC-5D3E5936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B9252-0DE0-CDA3-DD58-CFEFFC9A2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47E0A-D509-2E24-6FA4-6C8C7801F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4E780-A762-8A72-39AC-A7FC79D28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8E01B0-5475-5609-9DC1-CE51F992D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083655-75F9-7062-8DFB-72C81EB1C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B6D120-1309-EA58-56F0-309A26458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757A-44FF-44A6-8240-D73D11D99BC8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35DBFB-32E8-28FB-EBB0-250E7752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5CF176-F8B4-0122-6BA5-70C811F2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EEB0-38FE-4F7D-A3AC-5D3E5936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4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F3AC-106A-E8AA-A7AF-213D889C6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041799-8B89-BA1E-E194-40B55021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757A-44FF-44A6-8240-D73D11D99BC8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092669-5F1D-EE9C-3B8B-4F138EF4B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DAACE0-650A-45CA-311F-F4F61A693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EEB0-38FE-4F7D-A3AC-5D3E5936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3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35D0A4-FA94-F71A-59C0-E69DA716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757A-44FF-44A6-8240-D73D11D99BC8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199862-EBF0-71F0-9BA8-DB081CF17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5876C-3558-1BF7-E675-E6407FDC2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EEB0-38FE-4F7D-A3AC-5D3E5936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7542F-EBE5-37D0-2BFC-8DE8E5201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C8006-0A8C-8E4E-B58A-E8D7325B9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5B1887-81D8-28B5-C08C-07B41D80A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71211-74DF-4BE5-983D-41FDCF097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757A-44FF-44A6-8240-D73D11D99BC8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916A2-2F96-F7CE-2F24-6C54619E1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74BB1-CDA7-9BE4-74C2-21D027490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EEB0-38FE-4F7D-A3AC-5D3E5936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3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0840D-BB18-713E-DA34-487949B58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A6520C-A7A1-2ADF-7A2C-64E91525EF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EDCAB-8051-84DB-A756-03F4978A6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E2188-FD05-3B5B-098C-35C53591F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757A-44FF-44A6-8240-D73D11D99BC8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4A8BE-244C-0593-BC54-F0E8B0F24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09553-E6DD-5F17-444B-D1C66D532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EEB0-38FE-4F7D-A3AC-5D3E5936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5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DBD0CA-DAC3-B6EF-50BB-B7ED27893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7AA98-BC65-825F-71C4-A7FE72A0D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83BE1-FC30-53A9-D59C-B443847C2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757A-44FF-44A6-8240-D73D11D99BC8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CA9F3-47BB-47FA-6796-4CFB82D0C5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BA1A7-A966-DD51-12D1-8C096F8CA2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FEEB0-38FE-4F7D-A3AC-5D3E5936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5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ACD4AB-1925-F180-A693-7236069A6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“Nations?”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6F523A-0A5A-4F0C-61D5-06B78FE8B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2836"/>
            <a:ext cx="12192000" cy="5985164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“Indeed, the people are one and they all have one language, and this is what they begin to do: now nothing that they propose will be withheld from them.” </a:t>
            </a:r>
          </a:p>
          <a:p>
            <a:pPr>
              <a:buFontTx/>
              <a:buChar char="-"/>
            </a:pPr>
            <a:r>
              <a:rPr lang="en-US" b="1" dirty="0">
                <a:latin typeface="Times New Roman" panose="02020603050405020304" pitchFamily="18" charset="0"/>
              </a:rPr>
              <a:t>Genesis 11:6 (God protects us from ourselves)</a:t>
            </a:r>
          </a:p>
          <a:p>
            <a:pPr>
              <a:buFontTx/>
              <a:buChar char="-"/>
            </a:pPr>
            <a:endParaRPr 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“Now the Lord had said to Abram: “Get out of your country, From your family And from your father’s house, To a land that I will show you. </a:t>
            </a:r>
            <a:r>
              <a:rPr lang="en-US" sz="2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will make you a great nation; I will bless you And make your name great; And you shall be a blessing.</a:t>
            </a:r>
            <a:r>
              <a:rPr lang="en-US" sz="2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will bless those who bless you, And I will curse him who curses you; And in you all the families of the earth shall be blessed.”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</a:rPr>
              <a:t>- Genesis 12:1-3 (God chooses His people from which the Messiah will come)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6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124A9-225C-C397-964C-77E59EBB1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59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Noahic Prophecy (Genesis 9:20-27)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7B45-5382-8520-E9C7-F3BE26C98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5964"/>
            <a:ext cx="12192000" cy="5902036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Noah makes a very human mistake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 is disrespectful and rebellious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Japheth and Shem do what is right</a:t>
            </a:r>
          </a:p>
          <a:p>
            <a:pPr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Noah curses Ham’s entire line and proclaims that they will be “servants of servants” and thereby serve their brethren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Noah blesses Shem, proclaiming a special relationship between God and Shem’s descendants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Noah blesses Japheth, proclaiming prosperity and abundance for his descendants</a:t>
            </a:r>
          </a:p>
        </p:txBody>
      </p:sp>
    </p:spTree>
    <p:extLst>
      <p:ext uri="{BB962C8B-B14F-4D97-AF65-F5344CB8AC3E}">
        <p14:creationId xmlns:p14="http://schemas.microsoft.com/office/powerpoint/2010/main" val="3082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meline&#10;&#10;Description automatically generated">
            <a:extLst>
              <a:ext uri="{FF2B5EF4-FFF2-40B4-BE49-F238E27FC236}">
                <a16:creationId xmlns:a16="http://schemas.microsoft.com/office/drawing/2014/main" id="{FD6578DF-F93F-4FDC-7418-8F9D3DEA5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8" y="0"/>
            <a:ext cx="119950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904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37234-9529-2120-0F2B-2EF93713D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Defines a Nation? Genesis 10:5, 20,31,32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514BA-6F42-2421-3DA6-97EAA29B6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Families</a:t>
            </a:r>
          </a:p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</a:p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</a:t>
            </a:r>
          </a:p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E6E90-C388-AD15-7633-72952E93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DF367-8C98-43EE-5226-CF8CB2CA1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Japheth: 14 (mostly European and Indian)</a:t>
            </a:r>
          </a:p>
          <a:p>
            <a:pPr>
              <a:buFontTx/>
              <a:buChar char="-"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Ham: 30 (Mostly African and Asian)</a:t>
            </a:r>
          </a:p>
          <a:p>
            <a:pPr>
              <a:buFontTx/>
              <a:buChar char="-"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Shem: 26 (Middle-Eastern Peoples including Jews)</a:t>
            </a:r>
          </a:p>
        </p:txBody>
      </p:sp>
    </p:spTree>
    <p:extLst>
      <p:ext uri="{BB962C8B-B14F-4D97-AF65-F5344CB8AC3E}">
        <p14:creationId xmlns:p14="http://schemas.microsoft.com/office/powerpoint/2010/main" val="1684240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6EFB7-F273-05D1-4C6F-336430C33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8981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14808-55FF-65ED-4787-CF284237C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58982"/>
            <a:ext cx="12192000" cy="59990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Bible is trustworthy and accurate. (Romans 3:4)</a:t>
            </a:r>
          </a:p>
          <a:p>
            <a:pPr marL="914400" lvl="2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“let God be true but every man a liar.”</a:t>
            </a: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There is a reason and a purpose behind everything God does. (Proverbs 	16:4)</a:t>
            </a:r>
          </a:p>
          <a:p>
            <a:pPr marL="914400" lvl="2" indent="0">
              <a:buNone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“The </a:t>
            </a:r>
            <a:r>
              <a:rPr lang="en-US" sz="3600" b="0" i="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has made all for Himself...”</a:t>
            </a: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Our God is a God of order. (Colossians 1:16-17)</a:t>
            </a:r>
          </a:p>
          <a:p>
            <a:pPr marL="914400" lvl="2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”He is before all things, and in Him all things consist.”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375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354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Why “Nations?”</vt:lpstr>
      <vt:lpstr>The Noahic Prophecy (Genesis 9:20-27)  </vt:lpstr>
      <vt:lpstr>PowerPoint Presentation</vt:lpstr>
      <vt:lpstr>What Defines a Nation? Genesis 10:5, 20,31,32 </vt:lpstr>
      <vt:lpstr>70 Nations</vt:lpstr>
      <vt:lpstr>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“Nations?”</dc:title>
  <dc:creator>Tony Borton</dc:creator>
  <cp:lastModifiedBy>Tony Borton</cp:lastModifiedBy>
  <cp:revision>3</cp:revision>
  <dcterms:created xsi:type="dcterms:W3CDTF">2022-08-11T14:41:05Z</dcterms:created>
  <dcterms:modified xsi:type="dcterms:W3CDTF">2022-08-11T16:31:35Z</dcterms:modified>
</cp:coreProperties>
</file>