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1E69-550C-B6D2-039C-572F70593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4006A-5BF2-900F-3420-1654A88BC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6D15-7701-964B-90D1-1C502055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B14F-6432-02DB-2C26-951DB58C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4E7CF-18F2-2C71-2897-CDE6A397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501C-FC27-2CA7-424A-06909077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449A1-2223-D27F-8BA4-C4FDA070A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A83AD-3DC7-943B-F7FF-7BFF3BAD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810FD-9720-A922-E1FB-AC35504F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FC767-88BB-AAB7-15AA-9F654A13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67DBB-77AC-D55A-DCEA-187FB2E07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28BF4-0595-C3A4-F3A2-D066467EB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A0932-CFFF-085F-5E61-F9D42E55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F41AF-BEB2-FA41-F4E0-F1C17C4E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98293-D9EC-AFA7-CB38-2D41177F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0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1F76-0678-CCBF-6926-F138885A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A5774-E3CA-2F05-AF17-EED42157C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4AB25-89BA-CAC4-ED79-0A131EBC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EC480-3ED1-A62D-0B33-0C6A5A72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4FF6D-F2FB-6D7B-6CA4-14BCBAA5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E91C-EB1E-A9A5-BE2B-C45D9AC8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F49C6-B1AF-14CD-5439-BDE550A2E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E7370-7FEE-AAB9-8674-9A5BB22C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E11F7-577D-8F65-4E9A-1730DA52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D353E-F513-E484-56ED-9FEA26F4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C3A1-A2F6-9ABB-F58F-DE4DEA41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CB3F-2D2E-E03A-790C-59B00BFDF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1031B-46CA-E24B-74AB-41C83C2F6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B97A-BA1A-453F-2322-FBFA7F0E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23CCA-5E6B-AFAE-0EA8-D369F37B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D7419-78B6-1A2D-EFC2-9D436FC3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5868-3328-F7E8-17D4-1C45450F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60CA2-A7EF-A1CB-F121-0CAB17EB7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8C8A2-C942-72B2-260B-54BB6AC56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B2EA9-0EE3-F6AD-6E1C-AFDA3B8FF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72228-84BB-FC17-3E7B-5C4162118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999D7-F6CE-DC46-EE58-35F7B393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EFBE6-6C17-1F05-F48E-5FB22E71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47CD31-CA01-53F2-BE97-39955A21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6213-10B0-0BA9-1597-67567628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D393A-61A0-326C-BBA1-F81153F7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9547F-6F23-92AF-172F-E0595E5A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EE471-6BCF-AE04-9166-188F2CF8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1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F21AD-0359-4293-407D-ED145872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21FF1-37FA-B9C9-9BD3-F97B84A4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33799-205C-02BB-B95B-17C08874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73B7-56A9-BAAB-59DA-5923A512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C182E-0F80-B08F-3C67-B37D124EC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22864-359E-C5F6-9CB4-635529FF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10FCB-3D28-2B20-FFE8-E3B2B8C6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A759A-76A6-6DC0-FAD0-96D98CCB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BC80F-6C7F-67D8-EEA9-5BBCCF14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6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7C30-F35E-7BFC-75CD-B18DF2543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E2610-D122-AED3-FAF6-4C286D54C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6F20F-3581-9474-EB8D-E7664C4D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8790A-0E01-2B46-0289-2CC6AF99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CA578-CAAA-1A6A-5265-F81155BD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24E28-D80D-605E-0D6B-A529A887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4B6C4-0ACC-7643-2267-490290BE0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E8ECA-D276-431D-C7A3-B8699C1A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0645A-6721-C03F-6083-F92E16E21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7F09-17C9-4AFC-9EC1-7E70563A6CF1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FD448-D334-A8DC-31C7-D494B1CC6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787F-AFFD-62AF-1E6C-095568B60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540-DC25-4E58-9DF8-AEA15C47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9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4BB2A1-F072-7808-D43B-BC80623F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vs. Institution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1D2BCD-7FF0-FA83-428D-E14A77494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– Arbitrarily determined by the majority, can change easily based on public sentiment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- A well-established and structured pattern of behavior or of relationships that is accepted as a fundamental part of a culture.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Divine Institution – An institution established by God in His word that serves to organize people or provide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47558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2792-19A2-79FE-D0ED-080D8329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2308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Imperfection in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B984-3F0D-596E-4B89-3BCF9A48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2310"/>
            <a:ext cx="12192000" cy="5685690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4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desire </a:t>
            </a:r>
            <a:r>
              <a:rPr lang="en-US" sz="4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 be</a:t>
            </a:r>
            <a:r>
              <a:rPr lang="en-US" sz="4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for your husband, and he shall rule over you.”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3:16</a:t>
            </a:r>
          </a:p>
          <a:p>
            <a:pPr marL="0" marR="0" indent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</a:p>
          <a:p>
            <a:pPr marL="0" marR="0" indent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0" marR="0" indent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2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C30F-11DE-0FE6-5DF9-6CDABC34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Do-Overs are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797C-0BD2-808E-6F5D-680C11BF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 said, “Behold, I make all things new.” </a:t>
            </a:r>
          </a:p>
          <a:p>
            <a:pPr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</a:rPr>
              <a:t>Revelation 21:5</a:t>
            </a:r>
          </a:p>
          <a:p>
            <a:pPr>
              <a:buFontTx/>
              <a:buChar char="-"/>
            </a:pPr>
            <a:endParaRPr lang="en-US" b="1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</a:rPr>
              <a:t>As believers In Christ, all things are new for us. We are reborn.</a:t>
            </a:r>
          </a:p>
          <a:p>
            <a:pPr>
              <a:buFontTx/>
              <a:buChar char="-"/>
            </a:pPr>
            <a:endParaRPr lang="en-US" b="1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</a:rPr>
              <a:t>Move Forward!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38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C6CB-F4DB-F209-FA32-997036A1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05A6-8271-16F0-62D1-BFABE8E3A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 God’s definition of marriage (Genesis 2:18-25)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Uphold God’s definition of marriage (Matthew 19:6)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Practice God’s definition of marriage (James 1:22-25)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0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8B0773-10F1-F269-9719-91BE20B9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Context for Marriage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B94EF-6040-DA4D-36DD-2F160439D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Labor &gt; Marriage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Command &gt; Couple’s Command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Marriage exists within the context of being fruitful, multiplying, and having dominion</a:t>
            </a:r>
          </a:p>
        </p:txBody>
      </p:sp>
    </p:spTree>
    <p:extLst>
      <p:ext uri="{BB962C8B-B14F-4D97-AF65-F5344CB8AC3E}">
        <p14:creationId xmlns:p14="http://schemas.microsoft.com/office/powerpoint/2010/main" val="177595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963D-ED92-8642-ED33-F77CD0A6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and Women are Different but 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2B7F8-4BED-AEBF-30A8-6FC54C044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“So God created man in His 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own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image; in the image of God He created him; male and female He created them.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”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- Genesis 1:27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31305-8464-8145-CBC8-7674C3B9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“It is not Good that Man should be Alone...”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9105-9BE7-34C1-5EC2-424B2573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 err="1"/>
              <a:t>Ezer</a:t>
            </a:r>
            <a:r>
              <a:rPr lang="en-US" dirty="0"/>
              <a:t>” – Hebrew for “Helper.” This word is used throughout the Old Testament in reference to the Spirit of God.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Exodus 18:4, Deut. 33:7, 26, Psalm 33:20)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</a:rPr>
              <a:t>“</a:t>
            </a:r>
            <a:r>
              <a:rPr lang="en-US" i="1" dirty="0" err="1">
                <a:latin typeface="Times New Roman" panose="02020603050405020304" pitchFamily="18" charset="0"/>
              </a:rPr>
              <a:t>Neged</a:t>
            </a:r>
            <a:r>
              <a:rPr lang="en-US" dirty="0">
                <a:latin typeface="Times New Roman" panose="02020603050405020304" pitchFamily="18" charset="0"/>
              </a:rPr>
              <a:t>” – Hebrew for  “comparable,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suitable, corresponding to, or equal to.”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Eve was equal to Adam. Her help was Godly and equated with the Spirit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3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67D3-452B-4ACA-AD4A-D149D3FA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Picture of Jesus and His Bride...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7449-B225-D743-4F1A-292492BC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“Then the rib which the Lord God had taken from man He made into a woman, and He brought her to the man.” Genesis 2:22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God’s desire is for us to be reconciled (brought back) to Him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The Bride is brought by the Father to her Groom.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5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A573-F774-C3AE-AD8F-21D3D4C8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sings with Joy!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52D1B-B684-ED7C-81BE-29A6DE1F6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“This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now bone of my bones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flesh of my flesh;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shall be called Woman,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she was taken out of Man.” – Genesis 2:23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Husband, how do you respond to your wife?</a:t>
            </a:r>
          </a:p>
        </p:txBody>
      </p:sp>
    </p:spTree>
    <p:extLst>
      <p:ext uri="{BB962C8B-B14F-4D97-AF65-F5344CB8AC3E}">
        <p14:creationId xmlns:p14="http://schemas.microsoft.com/office/powerpoint/2010/main" val="19758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295F-56AE-2A38-53ED-4826405C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Definition of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79714-911F-4982-3693-328811FB7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“Therefore, a man shall leave his father and mother and be joined to his wife, and they shall become one flesh.” – Genesis 2:24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Where is there room here for interpretation? There is a reason this statement is so straightforward.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This statement is made before there were fathers, mothers, or wives. It is precedent based on the verses before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1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8400-1C20-0A24-F07F-0A2D739F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Jesus’ View of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85FD-5E5B-7E81-2D45-6F0057ECE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“And He answered and said to them, “Have you not read that He who made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at the beginning ‘made them male and female,’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said, ‘For this reason a man shall leave his father and mother and be joined to his wife, and the two shall become one flesh’?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then, they are no longer two but one flesh. Therefore what God has joined together, let not man separate.” </a:t>
            </a:r>
          </a:p>
          <a:p>
            <a:pPr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</a:rPr>
              <a:t>Matthew 19:4-6</a:t>
            </a:r>
          </a:p>
          <a:p>
            <a:pPr>
              <a:buFontTx/>
              <a:buChar char="-"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Jesus tells us not to mess with what God has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2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6239-EC79-2ED9-930E-AC7F0A2C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Perfection in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374-3325-33E0-3BB1-01F1FBBE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“And they were both naked, the man and his wife, and were not ashamed.” - Genesis 2:25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and Eve stood together before God with nothing to be ashamed of...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7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626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Convention vs. Institution</vt:lpstr>
      <vt:lpstr>The Context for Marriage</vt:lpstr>
      <vt:lpstr>Men and Women are Different but Equal</vt:lpstr>
      <vt:lpstr>“It is not Good that Man should be Alone...”</vt:lpstr>
      <vt:lpstr>A Picture of Jesus and His Bride...</vt:lpstr>
      <vt:lpstr>Adam sings with Joy!</vt:lpstr>
      <vt:lpstr>God’s Definition of Marriage</vt:lpstr>
      <vt:lpstr>Jesus’ View of Marriage</vt:lpstr>
      <vt:lpstr>Perfection in Marriage</vt:lpstr>
      <vt:lpstr>Imperfection in Marriage</vt:lpstr>
      <vt:lpstr>Do-Overs are Allowed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8</cp:revision>
  <dcterms:created xsi:type="dcterms:W3CDTF">2022-06-15T17:24:46Z</dcterms:created>
  <dcterms:modified xsi:type="dcterms:W3CDTF">2022-06-15T19:59:49Z</dcterms:modified>
</cp:coreProperties>
</file>