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774A-843B-84EB-1862-B8A8C55AD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744A97-8267-AF24-E584-6A1C18030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D7EBC-1BF8-BC0E-A46B-872DE4A2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B522C-6658-765B-2016-A91BA42E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A294A-294A-28BB-A53D-1F326323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9069-4706-ABF6-E5F4-3FA6EDFC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804A5-0768-C935-6FF7-4AE7FD8E9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C64E5-148A-1047-57D2-09EA38F2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026DA-A81B-63D8-E93B-F41950A8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92A85-F6A7-0561-AE91-3C684740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7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A52D83-D96E-3D2F-38C7-8A4200E0F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F30A0-434F-2B4A-3F74-57D49948B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388E8-0C8C-33AC-EB88-B1E1CF95A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72B89-FD9C-1918-02A9-59F92BA8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1B140-6307-FB9E-E350-12AC4E41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9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CDAD4-077E-1B4B-0168-119D890F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3D9D5-5B52-DFE8-0F23-AA49AE7A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4C729-B650-DF9D-C1CE-AB093EDA2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97726-6EFD-D415-981C-AF3451F0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5E655-0C58-A047-079D-B4DFCF92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C0FE-AEA6-FCF5-5E8F-AA519E0C6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778EB-80FA-EAAF-46F3-A202CC3B2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87987-5C32-5DBA-A5CF-3F18A3D5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1A347-CD88-FA73-A6A0-DA6DA2E2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C992A-8165-B42B-6252-AE95D8D0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1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C0BFC-E3B6-9BE9-0950-694DBAB0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EB8A6-0EB2-B882-2D41-5E21D9468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B8635-8305-E8F9-2BDA-7ACBDCD47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1BB0D-C0D0-49D1-3866-1BA4EB69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1F378-BB37-C161-40F1-21CA9990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6185D-D35B-4B56-98E5-C69333718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1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87E-96BF-C598-0D4A-28152F84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AB923-F57C-AE9E-6DB8-713E7E9CE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C9FBB-6CA0-B092-E537-4E9DAE24D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D49AB-7545-9A94-E037-154E8ACFF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DEAF6-32AC-5EAA-2739-03E4752EA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506D9E-9558-392E-B929-5F3234A9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A24F3C-1AC1-4DAC-8F45-40C81976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7D6B5-7906-1264-8E30-1FB34B43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2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6F754-85E5-5EB4-7AF0-28FFC4C9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490B-23ED-4141-F1A2-7F835B00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8575E-A45B-E722-3F50-3E2ABDBD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AE09C-E24D-9724-D8EA-BD55D46B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837575-2A3E-AAFE-6D2D-F3943216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F98C66-5BDC-94B5-2A3F-63FC6818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BD8B8-B8BA-7522-8DA8-F605E81D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8112-7C80-8F13-435F-5B6181821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0F2E5-5D28-C1C2-5F8B-382125E6C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C0D23-0FBE-8841-CE6D-319FD0821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CB5EC-848F-30BA-3F5F-296B44710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E04A4-AC22-BD34-7D3D-7A525AB2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2FD6-4797-522C-1357-90E1C30D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4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6B10-7AB0-22D6-1DE3-48034CD9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B6F33-68E1-032D-7447-5983AC7E7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D9AB1-192E-1BAC-1A54-68E20444F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C8F59-E5C0-2EB0-0C3E-744A6EA6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DE5B9-5EDA-209D-BAE9-215C9447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6A99C-91B4-1B37-CE39-5A79B8ED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D9FB4-9F8E-B0C1-FA9A-51DA616BF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0B5FF-55C6-20EF-B792-862CEBCF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33B6D-20CA-ADB2-D0C1-906A8FD91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A20B8-E3B1-4D61-9D41-B5B7060A0BC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2729D-963B-D910-DB67-541EF6581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F20C6-92CA-11A3-2447-219CDF834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94BA-FA03-44A9-BE45-83EAFD06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3544CC-E270-EA3C-C5DF-062777D5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Characteristics of a Nation in the Bible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9D4B9-4507-2FE6-042D-4B28F7604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Ethnic Commonality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Shared Language/Culture/Religion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3..	Geographic Location</a:t>
            </a:r>
          </a:p>
        </p:txBody>
      </p:sp>
    </p:spTree>
    <p:extLst>
      <p:ext uri="{BB962C8B-B14F-4D97-AF65-F5344CB8AC3E}">
        <p14:creationId xmlns:p14="http://schemas.microsoft.com/office/powerpoint/2010/main" val="382200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6B6C-12DE-2F63-B4F4-1044D29A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 Ethnic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F0329-BF47-AEE6-BFFA-5BE53C7A9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1.	Genetic Information/Affinity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2.	Adaptation to Environment over time</a:t>
            </a:r>
          </a:p>
        </p:txBody>
      </p:sp>
    </p:spTree>
    <p:extLst>
      <p:ext uri="{BB962C8B-B14F-4D97-AF65-F5344CB8AC3E}">
        <p14:creationId xmlns:p14="http://schemas.microsoft.com/office/powerpoint/2010/main" val="41420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8D09-F12A-BC85-1329-6D52A68C2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Genesis Chapters 10 and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69F0D-5476-BB04-2141-889375A43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599"/>
          </a:xfrm>
        </p:spPr>
        <p:txBody>
          <a:bodyPr>
            <a:normAutofit/>
          </a:bodyPr>
          <a:lstStyle/>
          <a:p>
            <a:r>
              <a:rPr lang="en-US" b="1" dirty="0"/>
              <a:t>Chapter 10 </a:t>
            </a:r>
          </a:p>
          <a:p>
            <a:pPr marL="0" indent="0">
              <a:buNone/>
            </a:pPr>
            <a:r>
              <a:rPr lang="en-US" b="1" dirty="0"/>
              <a:t>The “Table of Nations” (Tells us of the distribution of peoples around the world).</a:t>
            </a:r>
          </a:p>
          <a:p>
            <a:endParaRPr lang="en-US" b="1" dirty="0"/>
          </a:p>
          <a:p>
            <a:r>
              <a:rPr lang="en-US" b="1" dirty="0"/>
              <a:t>Chapter 11: 1 – 9 </a:t>
            </a:r>
          </a:p>
          <a:p>
            <a:pPr marL="0" indent="0">
              <a:buNone/>
            </a:pPr>
            <a:r>
              <a:rPr lang="en-US" b="1" dirty="0"/>
              <a:t>The “Tower of Babel” (Tells us of how God saw the disobedience of the people and scattered them by confusing their languages).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* These two passages are given out of chronological order. Chapter 10 talks about how people were distributed, and Chapter 11 tells why they were scattered to begin with.</a:t>
            </a:r>
          </a:p>
        </p:txBody>
      </p:sp>
    </p:spTree>
    <p:extLst>
      <p:ext uri="{BB962C8B-B14F-4D97-AF65-F5344CB8AC3E}">
        <p14:creationId xmlns:p14="http://schemas.microsoft.com/office/powerpoint/2010/main" val="313993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B87FE-68CA-ECCB-7906-31DD239C8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264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11:1-9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DC2DF-4461-0FC4-967B-F8A3FA39B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26474"/>
            <a:ext cx="12192000" cy="63315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“Now the whole earth had one language and one speech. </a:t>
            </a:r>
            <a:r>
              <a:rPr lang="en-US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2 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it came to pass, as they journeyed from the east, that they found a plain in the land of Shinar, and they dwelt there. </a:t>
            </a:r>
            <a:r>
              <a:rPr lang="en-US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3 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Then they said to one another, “Come, let us make bricks and bake </a:t>
            </a:r>
            <a:r>
              <a:rPr lang="en-US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them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thoroughly.” They had brick for stone, and they had asphalt for mortar. </a:t>
            </a:r>
            <a:r>
              <a:rPr lang="en-US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4 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they said, “Come, let us build ourselves a city, and a tower whose top </a:t>
            </a:r>
            <a:r>
              <a:rPr lang="en-US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in the heavens; let us make a name for ourselves, lest we be scattered abroad over the face of the whole earth.” </a:t>
            </a:r>
            <a:r>
              <a:rPr lang="en-US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5 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the Lord came down to see the city and the tower which the sons of men had built. </a:t>
            </a:r>
            <a:r>
              <a:rPr lang="en-US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6 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the Lord said, “Indeed the people </a:t>
            </a:r>
            <a:r>
              <a:rPr lang="en-US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one and they all have one language, and this is what they begin to do; now nothing that they propose to do will be withheld from them. </a:t>
            </a:r>
            <a:r>
              <a:rPr lang="en-US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7 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Come, let Us go down and there confuse their language, that they may not understand one another’s speech.” </a:t>
            </a:r>
            <a:r>
              <a:rPr lang="en-US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8 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 the Lord scattered them abroad from there over the face of all the earth, and they ceased building the city. </a:t>
            </a:r>
            <a:r>
              <a:rPr lang="en-US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9 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Therefore its name is called Babel, because there the Lord confused the language of all the earth; and from there the Lord scattered them abroad over the face of all the earth.”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7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3D81-FF86-D1C5-BBAD-83723172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17:5-6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3AD3-8879-B207-3EF9-F621F421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3564"/>
            <a:ext cx="12192000" cy="6054436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 woman was arrayed in purple and scarlet, and adorned with gold and precious stones and pearls, having in her hand a golden cup full of abominations and the filthiness of her fornication. </a:t>
            </a:r>
            <a:r>
              <a:rPr lang="en-US" sz="3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on her forehead a name 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written: MYSTERY, BABYLON THE GREAT, THE MOTHER OF HARLOTS AND OF THE ABOMINATIONS OF THE EARTH.” </a:t>
            </a:r>
            <a:r>
              <a:rPr lang="en-US" sz="3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saw the woman, drunk with the blood of the saints and with the blood of the martyrs of Jesus. And when I saw her, I marveled with great amazement.”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281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B18B-C4EB-FBD8-2F27-FC48D55BF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7526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26BCA-726F-CF79-8AF7-25E89AE46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9927"/>
            <a:ext cx="12192000" cy="5708072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Trust in the historical accuracy of the Bible. (Genesis 11:1-9)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Rely on His word. (Psalm 119:105)</a:t>
            </a:r>
          </a:p>
          <a:p>
            <a:pPr marL="0" indent="0">
              <a:buNone/>
            </a:pP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 be prejudiced or racist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(Acts 17:26)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1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546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 Characteristics of a Nation in the Bible</vt:lpstr>
      <vt:lpstr>Factors in Ethnic Diversity</vt:lpstr>
      <vt:lpstr>Genesis Chapters 10 and 11</vt:lpstr>
      <vt:lpstr>Genesis 11:1-9</vt:lpstr>
      <vt:lpstr>Revelation 17:5-6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Characteristics of a Nation in the Bible</dc:title>
  <dc:creator>Tony Borton</dc:creator>
  <cp:lastModifiedBy>Tony Borton</cp:lastModifiedBy>
  <cp:revision>2</cp:revision>
  <dcterms:created xsi:type="dcterms:W3CDTF">2022-08-04T21:56:17Z</dcterms:created>
  <dcterms:modified xsi:type="dcterms:W3CDTF">2022-08-04T22:30:54Z</dcterms:modified>
</cp:coreProperties>
</file>