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56"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2" d="100"/>
          <a:sy n="82" d="100"/>
        </p:scale>
        <p:origin x="25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3B318-7538-4983-BB50-B3564263708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30D8622-B9F5-4866-BCC1-2F91ED5E96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96918E5-343F-464C-99A1-597AFBF209DB}"/>
              </a:ext>
            </a:extLst>
          </p:cNvPr>
          <p:cNvSpPr>
            <a:spLocks noGrp="1"/>
          </p:cNvSpPr>
          <p:nvPr>
            <p:ph type="dt" sz="half" idx="10"/>
          </p:nvPr>
        </p:nvSpPr>
        <p:spPr/>
        <p:txBody>
          <a:bodyPr/>
          <a:lstStyle/>
          <a:p>
            <a:fld id="{F613BBAD-E1CA-4C96-BED7-E3DAF344B135}" type="datetimeFigureOut">
              <a:rPr lang="en-US" smtClean="0"/>
              <a:t>4/10/2022</a:t>
            </a:fld>
            <a:endParaRPr lang="en-US"/>
          </a:p>
        </p:txBody>
      </p:sp>
      <p:sp>
        <p:nvSpPr>
          <p:cNvPr id="5" name="Footer Placeholder 4">
            <a:extLst>
              <a:ext uri="{FF2B5EF4-FFF2-40B4-BE49-F238E27FC236}">
                <a16:creationId xmlns:a16="http://schemas.microsoft.com/office/drawing/2014/main" id="{5D8FCA52-FC52-4DB8-9229-918E9DD360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38BD97-2F43-48BB-9ECB-69E22F93C703}"/>
              </a:ext>
            </a:extLst>
          </p:cNvPr>
          <p:cNvSpPr>
            <a:spLocks noGrp="1"/>
          </p:cNvSpPr>
          <p:nvPr>
            <p:ph type="sldNum" sz="quarter" idx="12"/>
          </p:nvPr>
        </p:nvSpPr>
        <p:spPr/>
        <p:txBody>
          <a:bodyPr/>
          <a:lstStyle/>
          <a:p>
            <a:fld id="{1DFE42A2-548D-4960-830D-B5FD2E93E6C9}" type="slidenum">
              <a:rPr lang="en-US" smtClean="0"/>
              <a:t>‹#›</a:t>
            </a:fld>
            <a:endParaRPr lang="en-US"/>
          </a:p>
        </p:txBody>
      </p:sp>
    </p:spTree>
    <p:extLst>
      <p:ext uri="{BB962C8B-B14F-4D97-AF65-F5344CB8AC3E}">
        <p14:creationId xmlns:p14="http://schemas.microsoft.com/office/powerpoint/2010/main" val="2192715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19C4A-5EB9-46DB-9CAB-E457175493E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EF3E9D-905E-4B6E-9739-BDE8690798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80501E-C27E-443D-BD26-F7484370CB3F}"/>
              </a:ext>
            </a:extLst>
          </p:cNvPr>
          <p:cNvSpPr>
            <a:spLocks noGrp="1"/>
          </p:cNvSpPr>
          <p:nvPr>
            <p:ph type="dt" sz="half" idx="10"/>
          </p:nvPr>
        </p:nvSpPr>
        <p:spPr/>
        <p:txBody>
          <a:bodyPr/>
          <a:lstStyle/>
          <a:p>
            <a:fld id="{F613BBAD-E1CA-4C96-BED7-E3DAF344B135}" type="datetimeFigureOut">
              <a:rPr lang="en-US" smtClean="0"/>
              <a:t>4/10/2022</a:t>
            </a:fld>
            <a:endParaRPr lang="en-US"/>
          </a:p>
        </p:txBody>
      </p:sp>
      <p:sp>
        <p:nvSpPr>
          <p:cNvPr id="5" name="Footer Placeholder 4">
            <a:extLst>
              <a:ext uri="{FF2B5EF4-FFF2-40B4-BE49-F238E27FC236}">
                <a16:creationId xmlns:a16="http://schemas.microsoft.com/office/drawing/2014/main" id="{97581451-5D10-4931-81A2-C8B09A0461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A94FF3-304F-4336-909B-7DD35C2BC9F5}"/>
              </a:ext>
            </a:extLst>
          </p:cNvPr>
          <p:cNvSpPr>
            <a:spLocks noGrp="1"/>
          </p:cNvSpPr>
          <p:nvPr>
            <p:ph type="sldNum" sz="quarter" idx="12"/>
          </p:nvPr>
        </p:nvSpPr>
        <p:spPr/>
        <p:txBody>
          <a:bodyPr/>
          <a:lstStyle/>
          <a:p>
            <a:fld id="{1DFE42A2-548D-4960-830D-B5FD2E93E6C9}" type="slidenum">
              <a:rPr lang="en-US" smtClean="0"/>
              <a:t>‹#›</a:t>
            </a:fld>
            <a:endParaRPr lang="en-US"/>
          </a:p>
        </p:txBody>
      </p:sp>
    </p:spTree>
    <p:extLst>
      <p:ext uri="{BB962C8B-B14F-4D97-AF65-F5344CB8AC3E}">
        <p14:creationId xmlns:p14="http://schemas.microsoft.com/office/powerpoint/2010/main" val="3737509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8F93F95-334D-4617-860E-77415FA43C0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CAF7E1-A091-4C9C-816F-4B1546C6BE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0778F3-72D4-4C5B-A824-C565F850F9B1}"/>
              </a:ext>
            </a:extLst>
          </p:cNvPr>
          <p:cNvSpPr>
            <a:spLocks noGrp="1"/>
          </p:cNvSpPr>
          <p:nvPr>
            <p:ph type="dt" sz="half" idx="10"/>
          </p:nvPr>
        </p:nvSpPr>
        <p:spPr/>
        <p:txBody>
          <a:bodyPr/>
          <a:lstStyle/>
          <a:p>
            <a:fld id="{F613BBAD-E1CA-4C96-BED7-E3DAF344B135}" type="datetimeFigureOut">
              <a:rPr lang="en-US" smtClean="0"/>
              <a:t>4/10/2022</a:t>
            </a:fld>
            <a:endParaRPr lang="en-US"/>
          </a:p>
        </p:txBody>
      </p:sp>
      <p:sp>
        <p:nvSpPr>
          <p:cNvPr id="5" name="Footer Placeholder 4">
            <a:extLst>
              <a:ext uri="{FF2B5EF4-FFF2-40B4-BE49-F238E27FC236}">
                <a16:creationId xmlns:a16="http://schemas.microsoft.com/office/drawing/2014/main" id="{8E14D6A3-FC95-40E5-9B5B-290685FF81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B6257B-ADC7-4392-9023-D92CEE33BD21}"/>
              </a:ext>
            </a:extLst>
          </p:cNvPr>
          <p:cNvSpPr>
            <a:spLocks noGrp="1"/>
          </p:cNvSpPr>
          <p:nvPr>
            <p:ph type="sldNum" sz="quarter" idx="12"/>
          </p:nvPr>
        </p:nvSpPr>
        <p:spPr/>
        <p:txBody>
          <a:bodyPr/>
          <a:lstStyle/>
          <a:p>
            <a:fld id="{1DFE42A2-548D-4960-830D-B5FD2E93E6C9}" type="slidenum">
              <a:rPr lang="en-US" smtClean="0"/>
              <a:t>‹#›</a:t>
            </a:fld>
            <a:endParaRPr lang="en-US"/>
          </a:p>
        </p:txBody>
      </p:sp>
    </p:spTree>
    <p:extLst>
      <p:ext uri="{BB962C8B-B14F-4D97-AF65-F5344CB8AC3E}">
        <p14:creationId xmlns:p14="http://schemas.microsoft.com/office/powerpoint/2010/main" val="465013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3875A-ADE2-4521-BE99-F6C546BC1F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CBEFEB-2052-43F2-AAAB-0282AA07D0E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E876AA-280F-4C17-8409-179A3FFA1738}"/>
              </a:ext>
            </a:extLst>
          </p:cNvPr>
          <p:cNvSpPr>
            <a:spLocks noGrp="1"/>
          </p:cNvSpPr>
          <p:nvPr>
            <p:ph type="dt" sz="half" idx="10"/>
          </p:nvPr>
        </p:nvSpPr>
        <p:spPr/>
        <p:txBody>
          <a:bodyPr/>
          <a:lstStyle/>
          <a:p>
            <a:fld id="{F613BBAD-E1CA-4C96-BED7-E3DAF344B135}" type="datetimeFigureOut">
              <a:rPr lang="en-US" smtClean="0"/>
              <a:t>4/10/2022</a:t>
            </a:fld>
            <a:endParaRPr lang="en-US"/>
          </a:p>
        </p:txBody>
      </p:sp>
      <p:sp>
        <p:nvSpPr>
          <p:cNvPr id="5" name="Footer Placeholder 4">
            <a:extLst>
              <a:ext uri="{FF2B5EF4-FFF2-40B4-BE49-F238E27FC236}">
                <a16:creationId xmlns:a16="http://schemas.microsoft.com/office/drawing/2014/main" id="{2967F5F3-57F8-47B1-A3DF-D0257392C1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8D0986-EBAD-49BC-92D0-9D0A804505B6}"/>
              </a:ext>
            </a:extLst>
          </p:cNvPr>
          <p:cNvSpPr>
            <a:spLocks noGrp="1"/>
          </p:cNvSpPr>
          <p:nvPr>
            <p:ph type="sldNum" sz="quarter" idx="12"/>
          </p:nvPr>
        </p:nvSpPr>
        <p:spPr/>
        <p:txBody>
          <a:bodyPr/>
          <a:lstStyle/>
          <a:p>
            <a:fld id="{1DFE42A2-548D-4960-830D-B5FD2E93E6C9}" type="slidenum">
              <a:rPr lang="en-US" smtClean="0"/>
              <a:t>‹#›</a:t>
            </a:fld>
            <a:endParaRPr lang="en-US"/>
          </a:p>
        </p:txBody>
      </p:sp>
    </p:spTree>
    <p:extLst>
      <p:ext uri="{BB962C8B-B14F-4D97-AF65-F5344CB8AC3E}">
        <p14:creationId xmlns:p14="http://schemas.microsoft.com/office/powerpoint/2010/main" val="2168347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F9C9E-F72B-41C9-8D73-1F534DD36B3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B58270D-6E12-4DF4-B8CF-AEEDDE7991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0B9DE28-2A8D-4744-97F5-4B3BDC588757}"/>
              </a:ext>
            </a:extLst>
          </p:cNvPr>
          <p:cNvSpPr>
            <a:spLocks noGrp="1"/>
          </p:cNvSpPr>
          <p:nvPr>
            <p:ph type="dt" sz="half" idx="10"/>
          </p:nvPr>
        </p:nvSpPr>
        <p:spPr/>
        <p:txBody>
          <a:bodyPr/>
          <a:lstStyle/>
          <a:p>
            <a:fld id="{F613BBAD-E1CA-4C96-BED7-E3DAF344B135}" type="datetimeFigureOut">
              <a:rPr lang="en-US" smtClean="0"/>
              <a:t>4/10/2022</a:t>
            </a:fld>
            <a:endParaRPr lang="en-US"/>
          </a:p>
        </p:txBody>
      </p:sp>
      <p:sp>
        <p:nvSpPr>
          <p:cNvPr id="5" name="Footer Placeholder 4">
            <a:extLst>
              <a:ext uri="{FF2B5EF4-FFF2-40B4-BE49-F238E27FC236}">
                <a16:creationId xmlns:a16="http://schemas.microsoft.com/office/drawing/2014/main" id="{5B421E00-7B17-4780-8962-1BD6372648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02DCE8-5FD9-4DB4-9BB4-6EF69AC77920}"/>
              </a:ext>
            </a:extLst>
          </p:cNvPr>
          <p:cNvSpPr>
            <a:spLocks noGrp="1"/>
          </p:cNvSpPr>
          <p:nvPr>
            <p:ph type="sldNum" sz="quarter" idx="12"/>
          </p:nvPr>
        </p:nvSpPr>
        <p:spPr/>
        <p:txBody>
          <a:bodyPr/>
          <a:lstStyle/>
          <a:p>
            <a:fld id="{1DFE42A2-548D-4960-830D-B5FD2E93E6C9}" type="slidenum">
              <a:rPr lang="en-US" smtClean="0"/>
              <a:t>‹#›</a:t>
            </a:fld>
            <a:endParaRPr lang="en-US"/>
          </a:p>
        </p:txBody>
      </p:sp>
    </p:spTree>
    <p:extLst>
      <p:ext uri="{BB962C8B-B14F-4D97-AF65-F5344CB8AC3E}">
        <p14:creationId xmlns:p14="http://schemas.microsoft.com/office/powerpoint/2010/main" val="691187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4B780-EEF0-4ECD-84E7-6620B1AD7E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E67D8E-E7F8-4D89-AF18-B16B0C97E6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8D45364-0FC6-42EC-87AF-CFE08D68CF8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8990D61-FF7F-4069-9272-A1D45B6201F3}"/>
              </a:ext>
            </a:extLst>
          </p:cNvPr>
          <p:cNvSpPr>
            <a:spLocks noGrp="1"/>
          </p:cNvSpPr>
          <p:nvPr>
            <p:ph type="dt" sz="half" idx="10"/>
          </p:nvPr>
        </p:nvSpPr>
        <p:spPr/>
        <p:txBody>
          <a:bodyPr/>
          <a:lstStyle/>
          <a:p>
            <a:fld id="{F613BBAD-E1CA-4C96-BED7-E3DAF344B135}" type="datetimeFigureOut">
              <a:rPr lang="en-US" smtClean="0"/>
              <a:t>4/10/2022</a:t>
            </a:fld>
            <a:endParaRPr lang="en-US"/>
          </a:p>
        </p:txBody>
      </p:sp>
      <p:sp>
        <p:nvSpPr>
          <p:cNvPr id="6" name="Footer Placeholder 5">
            <a:extLst>
              <a:ext uri="{FF2B5EF4-FFF2-40B4-BE49-F238E27FC236}">
                <a16:creationId xmlns:a16="http://schemas.microsoft.com/office/drawing/2014/main" id="{0ABCA252-FC75-46C3-8618-E8107E00FD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EA4232-527B-4BBB-BEC4-04F1CED60D9E}"/>
              </a:ext>
            </a:extLst>
          </p:cNvPr>
          <p:cNvSpPr>
            <a:spLocks noGrp="1"/>
          </p:cNvSpPr>
          <p:nvPr>
            <p:ph type="sldNum" sz="quarter" idx="12"/>
          </p:nvPr>
        </p:nvSpPr>
        <p:spPr/>
        <p:txBody>
          <a:bodyPr/>
          <a:lstStyle/>
          <a:p>
            <a:fld id="{1DFE42A2-548D-4960-830D-B5FD2E93E6C9}" type="slidenum">
              <a:rPr lang="en-US" smtClean="0"/>
              <a:t>‹#›</a:t>
            </a:fld>
            <a:endParaRPr lang="en-US"/>
          </a:p>
        </p:txBody>
      </p:sp>
    </p:spTree>
    <p:extLst>
      <p:ext uri="{BB962C8B-B14F-4D97-AF65-F5344CB8AC3E}">
        <p14:creationId xmlns:p14="http://schemas.microsoft.com/office/powerpoint/2010/main" val="1285681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50A41-FCF0-445C-8783-6B3B32EA7EE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CEFC5E-8B29-4AC0-9B16-7C563EEE46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6B8B790-D008-4C07-B2C4-B527A575322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520C8A2-A3E4-4449-A420-B1C26814F9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FD3DD79-EBDC-46DE-B8B8-ABC9B89EADF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A918FF2-3A6C-4BAA-831F-8F7620BDB8D6}"/>
              </a:ext>
            </a:extLst>
          </p:cNvPr>
          <p:cNvSpPr>
            <a:spLocks noGrp="1"/>
          </p:cNvSpPr>
          <p:nvPr>
            <p:ph type="dt" sz="half" idx="10"/>
          </p:nvPr>
        </p:nvSpPr>
        <p:spPr/>
        <p:txBody>
          <a:bodyPr/>
          <a:lstStyle/>
          <a:p>
            <a:fld id="{F613BBAD-E1CA-4C96-BED7-E3DAF344B135}" type="datetimeFigureOut">
              <a:rPr lang="en-US" smtClean="0"/>
              <a:t>4/10/2022</a:t>
            </a:fld>
            <a:endParaRPr lang="en-US"/>
          </a:p>
        </p:txBody>
      </p:sp>
      <p:sp>
        <p:nvSpPr>
          <p:cNvPr id="8" name="Footer Placeholder 7">
            <a:extLst>
              <a:ext uri="{FF2B5EF4-FFF2-40B4-BE49-F238E27FC236}">
                <a16:creationId xmlns:a16="http://schemas.microsoft.com/office/drawing/2014/main" id="{3CEDC3FE-74AC-4B47-92B9-5189FD4AC9A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F2513F-B8ED-4814-A65F-4C30FE1F2AB3}"/>
              </a:ext>
            </a:extLst>
          </p:cNvPr>
          <p:cNvSpPr>
            <a:spLocks noGrp="1"/>
          </p:cNvSpPr>
          <p:nvPr>
            <p:ph type="sldNum" sz="quarter" idx="12"/>
          </p:nvPr>
        </p:nvSpPr>
        <p:spPr/>
        <p:txBody>
          <a:bodyPr/>
          <a:lstStyle/>
          <a:p>
            <a:fld id="{1DFE42A2-548D-4960-830D-B5FD2E93E6C9}" type="slidenum">
              <a:rPr lang="en-US" smtClean="0"/>
              <a:t>‹#›</a:t>
            </a:fld>
            <a:endParaRPr lang="en-US"/>
          </a:p>
        </p:txBody>
      </p:sp>
    </p:spTree>
    <p:extLst>
      <p:ext uri="{BB962C8B-B14F-4D97-AF65-F5344CB8AC3E}">
        <p14:creationId xmlns:p14="http://schemas.microsoft.com/office/powerpoint/2010/main" val="2708899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D53B8-423F-497C-9922-A5F3C2F5BB3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96C1445-F8DA-41CA-A6AC-E02A71062074}"/>
              </a:ext>
            </a:extLst>
          </p:cNvPr>
          <p:cNvSpPr>
            <a:spLocks noGrp="1"/>
          </p:cNvSpPr>
          <p:nvPr>
            <p:ph type="dt" sz="half" idx="10"/>
          </p:nvPr>
        </p:nvSpPr>
        <p:spPr/>
        <p:txBody>
          <a:bodyPr/>
          <a:lstStyle/>
          <a:p>
            <a:fld id="{F613BBAD-E1CA-4C96-BED7-E3DAF344B135}" type="datetimeFigureOut">
              <a:rPr lang="en-US" smtClean="0"/>
              <a:t>4/10/2022</a:t>
            </a:fld>
            <a:endParaRPr lang="en-US"/>
          </a:p>
        </p:txBody>
      </p:sp>
      <p:sp>
        <p:nvSpPr>
          <p:cNvPr id="4" name="Footer Placeholder 3">
            <a:extLst>
              <a:ext uri="{FF2B5EF4-FFF2-40B4-BE49-F238E27FC236}">
                <a16:creationId xmlns:a16="http://schemas.microsoft.com/office/drawing/2014/main" id="{EE19FDB8-4B0F-419B-B6FE-00546C71DC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BE3F65B-1171-4936-8EA8-7038599E2986}"/>
              </a:ext>
            </a:extLst>
          </p:cNvPr>
          <p:cNvSpPr>
            <a:spLocks noGrp="1"/>
          </p:cNvSpPr>
          <p:nvPr>
            <p:ph type="sldNum" sz="quarter" idx="12"/>
          </p:nvPr>
        </p:nvSpPr>
        <p:spPr/>
        <p:txBody>
          <a:bodyPr/>
          <a:lstStyle/>
          <a:p>
            <a:fld id="{1DFE42A2-548D-4960-830D-B5FD2E93E6C9}" type="slidenum">
              <a:rPr lang="en-US" smtClean="0"/>
              <a:t>‹#›</a:t>
            </a:fld>
            <a:endParaRPr lang="en-US"/>
          </a:p>
        </p:txBody>
      </p:sp>
    </p:spTree>
    <p:extLst>
      <p:ext uri="{BB962C8B-B14F-4D97-AF65-F5344CB8AC3E}">
        <p14:creationId xmlns:p14="http://schemas.microsoft.com/office/powerpoint/2010/main" val="248258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ECDC85-E2E5-4E16-830B-56A3D4CA34B1}"/>
              </a:ext>
            </a:extLst>
          </p:cNvPr>
          <p:cNvSpPr>
            <a:spLocks noGrp="1"/>
          </p:cNvSpPr>
          <p:nvPr>
            <p:ph type="dt" sz="half" idx="10"/>
          </p:nvPr>
        </p:nvSpPr>
        <p:spPr/>
        <p:txBody>
          <a:bodyPr/>
          <a:lstStyle/>
          <a:p>
            <a:fld id="{F613BBAD-E1CA-4C96-BED7-E3DAF344B135}" type="datetimeFigureOut">
              <a:rPr lang="en-US" smtClean="0"/>
              <a:t>4/10/2022</a:t>
            </a:fld>
            <a:endParaRPr lang="en-US"/>
          </a:p>
        </p:txBody>
      </p:sp>
      <p:sp>
        <p:nvSpPr>
          <p:cNvPr id="3" name="Footer Placeholder 2">
            <a:extLst>
              <a:ext uri="{FF2B5EF4-FFF2-40B4-BE49-F238E27FC236}">
                <a16:creationId xmlns:a16="http://schemas.microsoft.com/office/drawing/2014/main" id="{D70D1FC4-64AD-40A8-A7F7-52C28B05264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C816EB7-2D3A-4DFD-8B6E-31075120C6B0}"/>
              </a:ext>
            </a:extLst>
          </p:cNvPr>
          <p:cNvSpPr>
            <a:spLocks noGrp="1"/>
          </p:cNvSpPr>
          <p:nvPr>
            <p:ph type="sldNum" sz="quarter" idx="12"/>
          </p:nvPr>
        </p:nvSpPr>
        <p:spPr/>
        <p:txBody>
          <a:bodyPr/>
          <a:lstStyle/>
          <a:p>
            <a:fld id="{1DFE42A2-548D-4960-830D-B5FD2E93E6C9}" type="slidenum">
              <a:rPr lang="en-US" smtClean="0"/>
              <a:t>‹#›</a:t>
            </a:fld>
            <a:endParaRPr lang="en-US"/>
          </a:p>
        </p:txBody>
      </p:sp>
    </p:spTree>
    <p:extLst>
      <p:ext uri="{BB962C8B-B14F-4D97-AF65-F5344CB8AC3E}">
        <p14:creationId xmlns:p14="http://schemas.microsoft.com/office/powerpoint/2010/main" val="1951583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1BA5D-0C8E-4AEF-8902-DECEFE87A3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6203811-31D3-42AC-873C-C051C87AAF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FD0CE0A-1E60-4BD9-B3D1-12CFF92D7F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CDB04B-FAEF-415C-8436-057E367E415F}"/>
              </a:ext>
            </a:extLst>
          </p:cNvPr>
          <p:cNvSpPr>
            <a:spLocks noGrp="1"/>
          </p:cNvSpPr>
          <p:nvPr>
            <p:ph type="dt" sz="half" idx="10"/>
          </p:nvPr>
        </p:nvSpPr>
        <p:spPr/>
        <p:txBody>
          <a:bodyPr/>
          <a:lstStyle/>
          <a:p>
            <a:fld id="{F613BBAD-E1CA-4C96-BED7-E3DAF344B135}" type="datetimeFigureOut">
              <a:rPr lang="en-US" smtClean="0"/>
              <a:t>4/10/2022</a:t>
            </a:fld>
            <a:endParaRPr lang="en-US"/>
          </a:p>
        </p:txBody>
      </p:sp>
      <p:sp>
        <p:nvSpPr>
          <p:cNvPr id="6" name="Footer Placeholder 5">
            <a:extLst>
              <a:ext uri="{FF2B5EF4-FFF2-40B4-BE49-F238E27FC236}">
                <a16:creationId xmlns:a16="http://schemas.microsoft.com/office/drawing/2014/main" id="{D0ED43B4-19B0-42F8-9564-1C2DEC7F8C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7E16C0-AA6E-415E-8BE7-6B6246C8F7FB}"/>
              </a:ext>
            </a:extLst>
          </p:cNvPr>
          <p:cNvSpPr>
            <a:spLocks noGrp="1"/>
          </p:cNvSpPr>
          <p:nvPr>
            <p:ph type="sldNum" sz="quarter" idx="12"/>
          </p:nvPr>
        </p:nvSpPr>
        <p:spPr/>
        <p:txBody>
          <a:bodyPr/>
          <a:lstStyle/>
          <a:p>
            <a:fld id="{1DFE42A2-548D-4960-830D-B5FD2E93E6C9}" type="slidenum">
              <a:rPr lang="en-US" smtClean="0"/>
              <a:t>‹#›</a:t>
            </a:fld>
            <a:endParaRPr lang="en-US"/>
          </a:p>
        </p:txBody>
      </p:sp>
    </p:spTree>
    <p:extLst>
      <p:ext uri="{BB962C8B-B14F-4D97-AF65-F5344CB8AC3E}">
        <p14:creationId xmlns:p14="http://schemas.microsoft.com/office/powerpoint/2010/main" val="1536998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39A40-E611-4275-81B0-C3BE1D596B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F1FA8A6-7C3B-4C33-916D-294046CFD5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F568D2B-4F14-4BBE-9CD1-0EE214CBD0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EAA2C3-6DFC-4B5D-BCA1-D772D78A7144}"/>
              </a:ext>
            </a:extLst>
          </p:cNvPr>
          <p:cNvSpPr>
            <a:spLocks noGrp="1"/>
          </p:cNvSpPr>
          <p:nvPr>
            <p:ph type="dt" sz="half" idx="10"/>
          </p:nvPr>
        </p:nvSpPr>
        <p:spPr/>
        <p:txBody>
          <a:bodyPr/>
          <a:lstStyle/>
          <a:p>
            <a:fld id="{F613BBAD-E1CA-4C96-BED7-E3DAF344B135}" type="datetimeFigureOut">
              <a:rPr lang="en-US" smtClean="0"/>
              <a:t>4/10/2022</a:t>
            </a:fld>
            <a:endParaRPr lang="en-US"/>
          </a:p>
        </p:txBody>
      </p:sp>
      <p:sp>
        <p:nvSpPr>
          <p:cNvPr id="6" name="Footer Placeholder 5">
            <a:extLst>
              <a:ext uri="{FF2B5EF4-FFF2-40B4-BE49-F238E27FC236}">
                <a16:creationId xmlns:a16="http://schemas.microsoft.com/office/drawing/2014/main" id="{C179E7CF-0785-4E8B-8FF5-AE39363D14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7CFE7E-4C7F-4A9D-9670-1C6B48E5D1C1}"/>
              </a:ext>
            </a:extLst>
          </p:cNvPr>
          <p:cNvSpPr>
            <a:spLocks noGrp="1"/>
          </p:cNvSpPr>
          <p:nvPr>
            <p:ph type="sldNum" sz="quarter" idx="12"/>
          </p:nvPr>
        </p:nvSpPr>
        <p:spPr/>
        <p:txBody>
          <a:bodyPr/>
          <a:lstStyle/>
          <a:p>
            <a:fld id="{1DFE42A2-548D-4960-830D-B5FD2E93E6C9}" type="slidenum">
              <a:rPr lang="en-US" smtClean="0"/>
              <a:t>‹#›</a:t>
            </a:fld>
            <a:endParaRPr lang="en-US"/>
          </a:p>
        </p:txBody>
      </p:sp>
    </p:spTree>
    <p:extLst>
      <p:ext uri="{BB962C8B-B14F-4D97-AF65-F5344CB8AC3E}">
        <p14:creationId xmlns:p14="http://schemas.microsoft.com/office/powerpoint/2010/main" val="2558464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AEECE6-9CD6-47BE-83D2-6FBDB4A52B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08F97C-183B-47DF-8AA9-3A82B0E9FE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9F886F-F715-4ADC-A846-81CC5CA8C9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13BBAD-E1CA-4C96-BED7-E3DAF344B135}" type="datetimeFigureOut">
              <a:rPr lang="en-US" smtClean="0"/>
              <a:t>4/10/2022</a:t>
            </a:fld>
            <a:endParaRPr lang="en-US"/>
          </a:p>
        </p:txBody>
      </p:sp>
      <p:sp>
        <p:nvSpPr>
          <p:cNvPr id="5" name="Footer Placeholder 4">
            <a:extLst>
              <a:ext uri="{FF2B5EF4-FFF2-40B4-BE49-F238E27FC236}">
                <a16:creationId xmlns:a16="http://schemas.microsoft.com/office/drawing/2014/main" id="{F3297A49-9BF0-46C2-8922-517C4283BE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FE2EB58-6AF3-44A5-8973-D0DECFE4E7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FE42A2-548D-4960-830D-B5FD2E93E6C9}" type="slidenum">
              <a:rPr lang="en-US" smtClean="0"/>
              <a:t>‹#›</a:t>
            </a:fld>
            <a:endParaRPr lang="en-US"/>
          </a:p>
        </p:txBody>
      </p:sp>
    </p:spTree>
    <p:extLst>
      <p:ext uri="{BB962C8B-B14F-4D97-AF65-F5344CB8AC3E}">
        <p14:creationId xmlns:p14="http://schemas.microsoft.com/office/powerpoint/2010/main" val="1981485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7579D67-FDE5-472C-B858-765AB539B81B}"/>
              </a:ext>
            </a:extLst>
          </p:cNvPr>
          <p:cNvSpPr>
            <a:spLocks noGrp="1"/>
          </p:cNvSpPr>
          <p:nvPr>
            <p:ph type="title"/>
          </p:nvPr>
        </p:nvSpPr>
        <p:spPr/>
        <p:txBody>
          <a:bodyPr/>
          <a:lstStyle/>
          <a:p>
            <a:pPr algn="ctr"/>
            <a:r>
              <a:rPr lang="en-US" sz="4400" b="1" dirty="0">
                <a:effectLst/>
                <a:latin typeface="Times New Roman" panose="02020603050405020304" pitchFamily="18" charset="0"/>
                <a:ea typeface="Calibri" panose="020F0502020204030204" pitchFamily="34" charset="0"/>
                <a:cs typeface="Times New Roman" panose="02020603050405020304" pitchFamily="18" charset="0"/>
              </a:rPr>
              <a:t>Jesus – God in Genesis</a:t>
            </a:r>
            <a:br>
              <a:rPr lang="en-US" sz="40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7" name="Content Placeholder 6">
            <a:extLst>
              <a:ext uri="{FF2B5EF4-FFF2-40B4-BE49-F238E27FC236}">
                <a16:creationId xmlns:a16="http://schemas.microsoft.com/office/drawing/2014/main" id="{6BBB6E3D-B7B9-447C-ABED-0757BEDC962B}"/>
              </a:ext>
            </a:extLst>
          </p:cNvPr>
          <p:cNvSpPr>
            <a:spLocks noGrp="1"/>
          </p:cNvSpPr>
          <p:nvPr>
            <p:ph idx="1"/>
          </p:nvPr>
        </p:nvSpPr>
        <p:spPr/>
        <p:txBody>
          <a:bodyPr>
            <a:normAutofit/>
          </a:bodyPr>
          <a:lstStyle/>
          <a:p>
            <a:pPr marL="0" marR="0">
              <a:lnSpc>
                <a:spcPct val="107000"/>
              </a:lnSpc>
              <a:spcBef>
                <a:spcPts val="0"/>
              </a:spcBef>
              <a:spcAft>
                <a:spcPts val="80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Genesis 1:1 – In the beginning, Elohim created the heavens and the Earth.</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Genesis 1:26 - Then God said, “Let Us make man in Our image, according to Our likeness…</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Genesis 3:22 - Then the Lord God said, “Behold, the man has become like one of Us, to know good and evil.  </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Genesis 11:7 - Come, let Us go down and there confuse their language…”</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948373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74DFF-D855-4F6B-8E1F-44BBE5427C9B}"/>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Jesus – Winning in Genesis</a:t>
            </a:r>
          </a:p>
        </p:txBody>
      </p:sp>
      <p:sp>
        <p:nvSpPr>
          <p:cNvPr id="3" name="Content Placeholder 2">
            <a:extLst>
              <a:ext uri="{FF2B5EF4-FFF2-40B4-BE49-F238E27FC236}">
                <a16:creationId xmlns:a16="http://schemas.microsoft.com/office/drawing/2014/main" id="{8DB47C00-42FA-42A7-B24B-76D017B0C8E7}"/>
              </a:ext>
            </a:extLst>
          </p:cNvPr>
          <p:cNvSpPr>
            <a:spLocks noGrp="1"/>
          </p:cNvSpPr>
          <p:nvPr>
            <p:ph idx="1"/>
          </p:nvPr>
        </p:nvSpPr>
        <p:spPr/>
        <p:txBody>
          <a:bodyPr/>
          <a:lstStyle/>
          <a:p>
            <a:r>
              <a:rPr lang="en-US" sz="4000" b="1" dirty="0">
                <a:effectLst/>
                <a:latin typeface="Times New Roman" panose="02020603050405020304" pitchFamily="18" charset="0"/>
                <a:ea typeface="Calibri" panose="020F0502020204030204" pitchFamily="34" charset="0"/>
                <a:cs typeface="Times New Roman" panose="02020603050405020304" pitchFamily="18" charset="0"/>
              </a:rPr>
              <a:t>Genesis 3:15 – “…He shall Crush your head, And you shall Bruise His heel.”</a:t>
            </a:r>
          </a:p>
          <a:p>
            <a:endParaRPr lang="en-US" dirty="0"/>
          </a:p>
        </p:txBody>
      </p:sp>
    </p:spTree>
    <p:extLst>
      <p:ext uri="{BB962C8B-B14F-4D97-AF65-F5344CB8AC3E}">
        <p14:creationId xmlns:p14="http://schemas.microsoft.com/office/powerpoint/2010/main" val="1326529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99589-D402-4C5D-A9EF-7633C77F4D59}"/>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Jesus – God of Origins</a:t>
            </a:r>
          </a:p>
        </p:txBody>
      </p:sp>
      <p:sp>
        <p:nvSpPr>
          <p:cNvPr id="3" name="Content Placeholder 2">
            <a:extLst>
              <a:ext uri="{FF2B5EF4-FFF2-40B4-BE49-F238E27FC236}">
                <a16:creationId xmlns:a16="http://schemas.microsoft.com/office/drawing/2014/main" id="{BE05754B-7FEE-41E6-8C69-EF62A3507162}"/>
              </a:ext>
            </a:extLst>
          </p:cNvPr>
          <p:cNvSpPr>
            <a:spLocks noGrp="1"/>
          </p:cNvSpPr>
          <p:nvPr>
            <p:ph idx="1"/>
          </p:nvPr>
        </p:nvSpPr>
        <p:spPr/>
        <p:txBody>
          <a:bodyPr>
            <a:normAutofit/>
          </a:bodyPr>
          <a:lstStyle/>
          <a:p>
            <a:pPr marL="0" marR="0">
              <a:lnSpc>
                <a:spcPct val="107000"/>
              </a:lnSpc>
              <a:spcBef>
                <a:spcPts val="0"/>
              </a:spcBef>
              <a:spcAft>
                <a:spcPts val="800"/>
              </a:spcAft>
            </a:pPr>
            <a:r>
              <a:rPr lang="en-US" sz="4000" b="1" dirty="0">
                <a:effectLst/>
                <a:latin typeface="Times New Roman" panose="02020603050405020304" pitchFamily="18" charset="0"/>
                <a:ea typeface="Calibri" panose="020F0502020204030204" pitchFamily="34" charset="0"/>
                <a:cs typeface="Times New Roman" panose="02020603050405020304" pitchFamily="18" charset="0"/>
              </a:rPr>
              <a:t>John 8:58 - Jesus said to them, “Most assuredly, I say to you, before Abraham was, I AM.”</a:t>
            </a:r>
          </a:p>
          <a:p>
            <a:pPr marL="0" marR="0">
              <a:lnSpc>
                <a:spcPct val="107000"/>
              </a:lnSpc>
              <a:spcBef>
                <a:spcPts val="0"/>
              </a:spcBef>
              <a:spcAft>
                <a:spcPts val="800"/>
              </a:spcAft>
            </a:pPr>
            <a:r>
              <a:rPr lang="en-US" sz="4000" b="1" dirty="0">
                <a:effectLst/>
                <a:latin typeface="Times New Roman" panose="02020603050405020304" pitchFamily="18" charset="0"/>
                <a:ea typeface="Calibri" panose="020F0502020204030204" pitchFamily="34" charset="0"/>
                <a:cs typeface="Times New Roman" panose="02020603050405020304" pitchFamily="18" charset="0"/>
              </a:rPr>
              <a:t>Luke 24:27 - And beginning at Moses and all the Prophets, He expounded to them in all the Scriptures the things concerning Himself.</a:t>
            </a:r>
          </a:p>
          <a:p>
            <a:endParaRPr lang="en-US" dirty="0"/>
          </a:p>
        </p:txBody>
      </p:sp>
    </p:spTree>
    <p:extLst>
      <p:ext uri="{BB962C8B-B14F-4D97-AF65-F5344CB8AC3E}">
        <p14:creationId xmlns:p14="http://schemas.microsoft.com/office/powerpoint/2010/main" val="3493691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CE608-1D45-410E-9CA1-8D7B15EAC68B}"/>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Jesus – Lord of The Genesis</a:t>
            </a:r>
          </a:p>
        </p:txBody>
      </p:sp>
      <p:sp>
        <p:nvSpPr>
          <p:cNvPr id="3" name="Content Placeholder 2">
            <a:extLst>
              <a:ext uri="{FF2B5EF4-FFF2-40B4-BE49-F238E27FC236}">
                <a16:creationId xmlns:a16="http://schemas.microsoft.com/office/drawing/2014/main" id="{5AB7A100-3660-4E47-AB46-13A4BF579491}"/>
              </a:ext>
            </a:extLst>
          </p:cNvPr>
          <p:cNvSpPr>
            <a:spLocks noGrp="1"/>
          </p:cNvSpPr>
          <p:nvPr>
            <p:ph idx="1"/>
          </p:nvPr>
        </p:nvSpPr>
        <p:spPr/>
        <p:txBody>
          <a:bodyPr>
            <a:normAutofit fontScale="92500" lnSpcReduction="10000"/>
          </a:bodyPr>
          <a:lstStyle/>
          <a:p>
            <a:pPr marL="0" marR="0">
              <a:lnSpc>
                <a:spcPct val="107000"/>
              </a:lnSpc>
              <a:spcBef>
                <a:spcPts val="0"/>
              </a:spcBef>
              <a:spcAft>
                <a:spcPts val="800"/>
              </a:spcAft>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Colossians 1:15-17 - …For by Him all things were created that are in heaven and that are on earth, visible and invisible, whether thrones or dominions or principalities or powers. All things were created through Him and for Him.</a:t>
            </a:r>
          </a:p>
          <a:p>
            <a:pPr marL="0" marR="0">
              <a:lnSpc>
                <a:spcPct val="107000"/>
              </a:lnSpc>
              <a:spcBef>
                <a:spcPts val="0"/>
              </a:spcBef>
              <a:spcAft>
                <a:spcPts val="800"/>
              </a:spcAft>
            </a:pPr>
            <a:endParaRPr lang="en-US" sz="3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3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John 1:1-3 - …All things were made through Him, and without Him nothing was made that was made.  </a:t>
            </a:r>
          </a:p>
          <a:p>
            <a:endParaRPr lang="en-US" dirty="0"/>
          </a:p>
        </p:txBody>
      </p:sp>
    </p:spTree>
    <p:extLst>
      <p:ext uri="{BB962C8B-B14F-4D97-AF65-F5344CB8AC3E}">
        <p14:creationId xmlns:p14="http://schemas.microsoft.com/office/powerpoint/2010/main" val="2188910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1198EB7-83CB-4F08-8753-513C66CECE91}"/>
              </a:ext>
            </a:extLst>
          </p:cNvPr>
          <p:cNvSpPr>
            <a:spLocks noGrp="1"/>
          </p:cNvSpPr>
          <p:nvPr>
            <p:ph type="title"/>
          </p:nvPr>
        </p:nvSpPr>
        <p:spPr>
          <a:xfrm>
            <a:off x="838200" y="0"/>
            <a:ext cx="10515600" cy="414338"/>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Application</a:t>
            </a:r>
          </a:p>
        </p:txBody>
      </p:sp>
      <p:sp>
        <p:nvSpPr>
          <p:cNvPr id="5" name="Content Placeholder 4">
            <a:extLst>
              <a:ext uri="{FF2B5EF4-FFF2-40B4-BE49-F238E27FC236}">
                <a16:creationId xmlns:a16="http://schemas.microsoft.com/office/drawing/2014/main" id="{77751BD2-3909-4506-8110-58DCAC9F300B}"/>
              </a:ext>
            </a:extLst>
          </p:cNvPr>
          <p:cNvSpPr>
            <a:spLocks noGrp="1"/>
          </p:cNvSpPr>
          <p:nvPr>
            <p:ph idx="1"/>
          </p:nvPr>
        </p:nvSpPr>
        <p:spPr>
          <a:xfrm>
            <a:off x="0" y="414338"/>
            <a:ext cx="12192000" cy="6443661"/>
          </a:xfrm>
        </p:spPr>
        <p:txBody>
          <a:bodyPr>
            <a:normAutofit/>
          </a:bodyPr>
          <a:lstStyle/>
          <a:p>
            <a:pPr marL="0" marR="0" indent="0">
              <a:lnSpc>
                <a:spcPct val="200000"/>
              </a:lnSpc>
              <a:spcBef>
                <a:spcPts val="0"/>
              </a:spcBef>
              <a:spcAft>
                <a:spcPts val="800"/>
              </a:spcAft>
              <a:buNone/>
            </a:pPr>
            <a:r>
              <a:rPr lang="en-US" sz="1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1.</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Jesus is God, and Jesus is a person, which means our Lord is personal. (John 15:14-15)</a:t>
            </a:r>
          </a:p>
          <a:p>
            <a:pPr marL="0" marR="0" indent="0">
              <a:lnSpc>
                <a:spcPct val="200000"/>
              </a:lnSpc>
              <a:spcBef>
                <a:spcPts val="0"/>
              </a:spcBef>
              <a:spcAft>
                <a:spcPts val="80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“You are My friends if you do whatever I command you. </a:t>
            </a:r>
            <a:r>
              <a:rPr lang="en-US" sz="1800" b="1" baseline="30000" dirty="0">
                <a:effectLst/>
                <a:latin typeface="Times New Roman" panose="02020603050405020304" pitchFamily="18" charset="0"/>
                <a:ea typeface="Calibri" panose="020F0502020204030204" pitchFamily="34" charset="0"/>
                <a:cs typeface="Times New Roman" panose="02020603050405020304" pitchFamily="18" charset="0"/>
              </a:rPr>
              <a:t>15 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No longer do I call you servants, for a servant does not know what his master is doing; but I have called you friends, for all things that I heard from My Father I have made known to you.”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lnSpc>
                <a:spcPct val="200000"/>
              </a:lnSpc>
              <a:spcBef>
                <a:spcPts val="0"/>
              </a:spcBef>
              <a:spcAft>
                <a:spcPts val="800"/>
              </a:spcAft>
              <a:buNone/>
            </a:pPr>
            <a:r>
              <a:rPr lang="en-US" sz="1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Since our relationship with God is personal, we should act that way. (John 15:9-10)</a:t>
            </a:r>
          </a:p>
          <a:p>
            <a:pPr marL="0" marR="0" indent="0">
              <a:lnSpc>
                <a:spcPct val="200000"/>
              </a:lnSpc>
              <a:spcBef>
                <a:spcPts val="0"/>
              </a:spcBef>
              <a:spcAft>
                <a:spcPts val="800"/>
              </a:spcAft>
              <a:buNone/>
            </a:pPr>
            <a:r>
              <a:rPr lang="en-US" sz="1800" b="1"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“As the Father loved Me, I also have loved you; abide in My love. </a:t>
            </a:r>
            <a:r>
              <a:rPr lang="en-US" sz="1800" b="1" baseline="30000" dirty="0">
                <a:effectLst/>
                <a:latin typeface="Times New Roman" panose="02020603050405020304" pitchFamily="18" charset="0"/>
                <a:ea typeface="Calibri" panose="020F0502020204030204" pitchFamily="34" charset="0"/>
                <a:cs typeface="Times New Roman" panose="02020603050405020304" pitchFamily="18" charset="0"/>
              </a:rPr>
              <a:t>10 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If you keep My commandments, you will abide in My love, just as I have kept My Father’s commandments and abide in His love.”</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200000"/>
              </a:lnSpc>
              <a:spcBef>
                <a:spcPts val="0"/>
              </a:spcBef>
              <a:spcAft>
                <a:spcPts val="800"/>
              </a:spcAft>
              <a:buNone/>
            </a:pPr>
            <a:r>
              <a:rPr lang="en-US" sz="1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3.</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Our focus should be to help others to trust Jesus in a personal way. (John 13:34-35)</a:t>
            </a:r>
          </a:p>
          <a:p>
            <a:pPr marL="0" marR="0" indent="0">
              <a:lnSpc>
                <a:spcPct val="200000"/>
              </a:lnSpc>
              <a:spcBef>
                <a:spcPts val="0"/>
              </a:spcBef>
              <a:spcAft>
                <a:spcPts val="80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 new commandment I give to you, that you love one another; as I have loved you, that you also love one another. </a:t>
            </a:r>
            <a:r>
              <a:rPr lang="en-US" sz="1800" b="1" baseline="30000" dirty="0">
                <a:effectLst/>
                <a:latin typeface="Times New Roman" panose="02020603050405020304" pitchFamily="18" charset="0"/>
                <a:ea typeface="Calibri" panose="020F0502020204030204" pitchFamily="34" charset="0"/>
                <a:cs typeface="Times New Roman" panose="02020603050405020304" pitchFamily="18" charset="0"/>
              </a:rPr>
              <a:t>35 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By this all will know that you are My disciples, if you have love for one another.”</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7911563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453</Words>
  <Application>Microsoft Office PowerPoint</Application>
  <PresentationFormat>Widescreen</PresentationFormat>
  <Paragraphs>22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Jesus – God in Genesis </vt:lpstr>
      <vt:lpstr>Jesus – Winning in Genesis</vt:lpstr>
      <vt:lpstr>Jesus – God of Origins</vt:lpstr>
      <vt:lpstr>Jesus – Lord of The Genesis</vt:lpstr>
      <vt:lpstr>Application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dc:title>
  <dc:creator>Tony Borton</dc:creator>
  <cp:lastModifiedBy>Tony Borton</cp:lastModifiedBy>
  <cp:revision>3</cp:revision>
  <dcterms:created xsi:type="dcterms:W3CDTF">2022-04-07T00:55:40Z</dcterms:created>
  <dcterms:modified xsi:type="dcterms:W3CDTF">2022-04-10T14:27:07Z</dcterms:modified>
</cp:coreProperties>
</file>