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0A00D-BD32-C7C7-156C-2BF44C6698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F51962-3AF0-4A64-45FA-18A80B778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5110CF-1696-7BA7-A383-AA0012662C89}"/>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4A4308C3-7637-9C77-1ED0-9497CEAB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4A969-1728-EA6A-D6DE-6BD1CAA7C54C}"/>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288234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29F39-50E5-EFDE-8B0A-3E8B52A06E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86D51E-26C3-FE4C-7D42-D5BE1F829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AF153-06EF-6EB4-133B-AF274911E418}"/>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00D64DCC-69D8-55A8-13F2-7EA5D8D82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3C285-3499-5CB4-0CEE-BE11CF281729}"/>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348023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4E67F8-2AD0-24EC-D5FF-E924EEF4D3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86943-46DF-4E75-7F3B-7FF6FA80D1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FBA49-15D0-C00D-CA36-D45C70B64D7F}"/>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C04A3E4D-FF59-81E2-EBC8-E5ECA0BAB2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CC67C-92D8-4A2C-A879-99BBDE7338E0}"/>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303015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ADF3-6877-32F0-234E-213C02E8B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AEA0E0-A261-28BC-7103-36522CCC6F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EE734-8E2D-AD44-330F-584B5EAD7322}"/>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F1B24266-B300-0499-652F-CFCEE73ED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CF016-04EE-32B8-F35A-34384FC3B4BD}"/>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78864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6953-BD9F-FD0F-88C7-AC691A655D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470481-775E-9A75-3772-8F43A7EC7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6181B-6F29-1376-7F8E-E8E2BF80FC51}"/>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F3E0EC68-8AE0-E761-2151-A47E4201D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0A214-FA76-058E-380B-D195242D7246}"/>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27058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8983-A94A-9C10-2F6B-35CA08905D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41C51-3326-4852-9D30-F832CDB449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793B67-1293-DE21-3561-A762D5BD1D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DC68E6-8762-EEF4-B051-16A7A35CD4C2}"/>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6" name="Footer Placeholder 5">
            <a:extLst>
              <a:ext uri="{FF2B5EF4-FFF2-40B4-BE49-F238E27FC236}">
                <a16:creationId xmlns:a16="http://schemas.microsoft.com/office/drawing/2014/main" id="{F68CB44D-648D-32F7-B540-F4FF7D720F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1BCC85-B9E7-4528-7331-D8282D4B08A0}"/>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42838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F7D3F-0DE7-5552-2980-694D36D16F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78AE6D-83FD-0ACA-8B2F-B80BFA90C4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97D673-7BB2-57E1-2DC2-DF0C44547B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20D6B0-60C7-462E-EF5B-F4C116EB5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17228A-7D23-7407-BA7D-B59A9FB50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DF3FC6-9F58-2FC6-E204-A99B21AB80DB}"/>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8" name="Footer Placeholder 7">
            <a:extLst>
              <a:ext uri="{FF2B5EF4-FFF2-40B4-BE49-F238E27FC236}">
                <a16:creationId xmlns:a16="http://schemas.microsoft.com/office/drawing/2014/main" id="{DDF179E8-9FBD-9E02-7667-B1B918DBFA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99A911-D8BC-C695-632A-E6510005405B}"/>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316170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EB11A-0D05-5870-DF10-6C0D7B79DE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8B1236-B270-034E-0B5B-FA3FB3322ED3}"/>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4" name="Footer Placeholder 3">
            <a:extLst>
              <a:ext uri="{FF2B5EF4-FFF2-40B4-BE49-F238E27FC236}">
                <a16:creationId xmlns:a16="http://schemas.microsoft.com/office/drawing/2014/main" id="{2CF2BCFD-677F-23F1-8C22-80BF85F299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F6B78A-1921-4CFA-89B0-BD55A1CF3579}"/>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231696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8CED00-AA2E-2724-9813-EA490DAC8E0A}"/>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3" name="Footer Placeholder 2">
            <a:extLst>
              <a:ext uri="{FF2B5EF4-FFF2-40B4-BE49-F238E27FC236}">
                <a16:creationId xmlns:a16="http://schemas.microsoft.com/office/drawing/2014/main" id="{A704CDDA-EE67-FE37-58F4-401A64C5EB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C33E2C-7DAF-48B2-B9E6-2D8E8AB4586D}"/>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317773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2C94C-A410-DECB-DADD-94C7A427FD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39FF25-0B60-7C5A-3FC9-7E1BEAF055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9B0873-989E-3E76-1452-4C3A2E67C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B77BA-83B5-22FE-E4F9-F37768EDD3C0}"/>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6" name="Footer Placeholder 5">
            <a:extLst>
              <a:ext uri="{FF2B5EF4-FFF2-40B4-BE49-F238E27FC236}">
                <a16:creationId xmlns:a16="http://schemas.microsoft.com/office/drawing/2014/main" id="{923109B1-55BC-7D01-DA91-1F7E81C2B5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BAAD60-4E7A-0934-7276-597978DFC19A}"/>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4220547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8350-DD62-706E-7979-2654F4B42A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5EBB05-24AE-B6B9-71F7-886FA3361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CADD1C-5815-15EC-1D50-7A51BE262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4E9426-DF43-715E-A3B2-93650790A63C}"/>
              </a:ext>
            </a:extLst>
          </p:cNvPr>
          <p:cNvSpPr>
            <a:spLocks noGrp="1"/>
          </p:cNvSpPr>
          <p:nvPr>
            <p:ph type="dt" sz="half" idx="10"/>
          </p:nvPr>
        </p:nvSpPr>
        <p:spPr/>
        <p:txBody>
          <a:bodyPr/>
          <a:lstStyle/>
          <a:p>
            <a:fld id="{40D3D6EC-30DA-4305-90A3-7521CE8CAB0D}" type="datetimeFigureOut">
              <a:rPr lang="en-US" smtClean="0"/>
              <a:t>12/18/2022</a:t>
            </a:fld>
            <a:endParaRPr lang="en-US"/>
          </a:p>
        </p:txBody>
      </p:sp>
      <p:sp>
        <p:nvSpPr>
          <p:cNvPr id="6" name="Footer Placeholder 5">
            <a:extLst>
              <a:ext uri="{FF2B5EF4-FFF2-40B4-BE49-F238E27FC236}">
                <a16:creationId xmlns:a16="http://schemas.microsoft.com/office/drawing/2014/main" id="{4C6487E6-23E9-A61C-EBE1-B53C8F0788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28279-1779-6868-3053-68BB8136A7B2}"/>
              </a:ext>
            </a:extLst>
          </p:cNvPr>
          <p:cNvSpPr>
            <a:spLocks noGrp="1"/>
          </p:cNvSpPr>
          <p:nvPr>
            <p:ph type="sldNum" sz="quarter" idx="12"/>
          </p:nvPr>
        </p:nvSpPr>
        <p:spPr/>
        <p:txBody>
          <a:bodyPr/>
          <a:lstStyle/>
          <a:p>
            <a:fld id="{55C581B7-3BF1-4C4D-878B-75C47402BFC7}" type="slidenum">
              <a:rPr lang="en-US" smtClean="0"/>
              <a:t>‹#›</a:t>
            </a:fld>
            <a:endParaRPr lang="en-US"/>
          </a:p>
        </p:txBody>
      </p:sp>
    </p:spTree>
    <p:extLst>
      <p:ext uri="{BB962C8B-B14F-4D97-AF65-F5344CB8AC3E}">
        <p14:creationId xmlns:p14="http://schemas.microsoft.com/office/powerpoint/2010/main" val="356367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46CC62-E764-BA2D-9F9F-59B4DEAA94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015F1E-F880-6096-7C58-5D79A262B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4175D0-0D79-B8B4-4C8A-8C1FEDCEC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3D6EC-30DA-4305-90A3-7521CE8CAB0D}" type="datetimeFigureOut">
              <a:rPr lang="en-US" smtClean="0"/>
              <a:t>12/18/2022</a:t>
            </a:fld>
            <a:endParaRPr lang="en-US"/>
          </a:p>
        </p:txBody>
      </p:sp>
      <p:sp>
        <p:nvSpPr>
          <p:cNvPr id="5" name="Footer Placeholder 4">
            <a:extLst>
              <a:ext uri="{FF2B5EF4-FFF2-40B4-BE49-F238E27FC236}">
                <a16:creationId xmlns:a16="http://schemas.microsoft.com/office/drawing/2014/main" id="{E6E55F1D-29A5-B1E5-8736-2DB0C4FE25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0BC686-4A1B-FAE7-0C96-684995B0CA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581B7-3BF1-4C4D-878B-75C47402BFC7}" type="slidenum">
              <a:rPr lang="en-US" smtClean="0"/>
              <a:t>‹#›</a:t>
            </a:fld>
            <a:endParaRPr lang="en-US"/>
          </a:p>
        </p:txBody>
      </p:sp>
    </p:spTree>
    <p:extLst>
      <p:ext uri="{BB962C8B-B14F-4D97-AF65-F5344CB8AC3E}">
        <p14:creationId xmlns:p14="http://schemas.microsoft.com/office/powerpoint/2010/main" val="2464763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6C3514-42DB-1B01-C0E5-D3FC47F7DAC0}"/>
              </a:ext>
            </a:extLst>
          </p:cNvPr>
          <p:cNvSpPr>
            <a:spLocks noGrp="1"/>
          </p:cNvSpPr>
          <p:nvPr>
            <p:ph type="title"/>
          </p:nvPr>
        </p:nvSpPr>
        <p:spPr>
          <a:xfrm>
            <a:off x="838200" y="1"/>
            <a:ext cx="10515600" cy="858128"/>
          </a:xfrm>
        </p:spPr>
        <p:txBody>
          <a:bodyPr/>
          <a:lstStyle/>
          <a:p>
            <a:pPr algn="ctr"/>
            <a:r>
              <a:rPr lang="en-US" b="1" dirty="0">
                <a:latin typeface="Times New Roman" panose="02020603050405020304" pitchFamily="18" charset="0"/>
                <a:cs typeface="Times New Roman" panose="02020603050405020304" pitchFamily="18" charset="0"/>
              </a:rPr>
              <a:t>The Plan is the Gift</a:t>
            </a:r>
          </a:p>
        </p:txBody>
      </p:sp>
      <p:sp>
        <p:nvSpPr>
          <p:cNvPr id="5" name="Content Placeholder 4">
            <a:extLst>
              <a:ext uri="{FF2B5EF4-FFF2-40B4-BE49-F238E27FC236}">
                <a16:creationId xmlns:a16="http://schemas.microsoft.com/office/drawing/2014/main" id="{35740757-9B8F-CA63-86C5-4452EC6F90F3}"/>
              </a:ext>
            </a:extLst>
          </p:cNvPr>
          <p:cNvSpPr>
            <a:spLocks noGrp="1"/>
          </p:cNvSpPr>
          <p:nvPr>
            <p:ph idx="1"/>
          </p:nvPr>
        </p:nvSpPr>
        <p:spPr>
          <a:xfrm>
            <a:off x="0" y="1223890"/>
            <a:ext cx="12192000" cy="5634110"/>
          </a:xfrm>
        </p:spPr>
        <p:txBody>
          <a:bodyPr/>
          <a:lstStyle/>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God’s plan is eternal, and it will come to pass just as He has planned since before anything existed.</a:t>
            </a: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God uses people to carry out His plan. Despite our weaknesses and flaws, He loves us, and He uses us at His will. If we look closely, we can see His hand moving through human history.</a:t>
            </a:r>
          </a:p>
          <a:p>
            <a:pPr marL="514350" indent="-514350">
              <a:buAutoNum type="arabicPeriod" startAt="3"/>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Jesus is the plan. He did not simply arrive when He was born to Mary. As a member of the Trinity, He conceived it, and He has executed it. He is woven all through it.</a:t>
            </a:r>
          </a:p>
          <a:p>
            <a:pPr marL="514350" indent="-514350">
              <a:buAutoNum type="arabicPeriod" startAt="3"/>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 Father didn’t give us salvation, He gave us JESUS.</a:t>
            </a:r>
          </a:p>
        </p:txBody>
      </p:sp>
    </p:spTree>
    <p:extLst>
      <p:ext uri="{BB962C8B-B14F-4D97-AF65-F5344CB8AC3E}">
        <p14:creationId xmlns:p14="http://schemas.microsoft.com/office/powerpoint/2010/main" val="181340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2CD39-0E17-9974-2418-C0F947C61C2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Matthew 1:18 – 2:23</a:t>
            </a:r>
          </a:p>
        </p:txBody>
      </p:sp>
      <p:sp>
        <p:nvSpPr>
          <p:cNvPr id="3" name="Content Placeholder 2">
            <a:extLst>
              <a:ext uri="{FF2B5EF4-FFF2-40B4-BE49-F238E27FC236}">
                <a16:creationId xmlns:a16="http://schemas.microsoft.com/office/drawing/2014/main" id="{DAE3E28A-0902-244C-7C68-CF4E73365C84}"/>
              </a:ext>
            </a:extLst>
          </p:cNvPr>
          <p:cNvSpPr>
            <a:spLocks noGrp="1"/>
          </p:cNvSpPr>
          <p:nvPr>
            <p:ph idx="1"/>
          </p:nvPr>
        </p:nvSpPr>
        <p:spPr>
          <a:xfrm>
            <a:off x="0" y="1825624"/>
            <a:ext cx="12192000" cy="5032375"/>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What do we know of Joseph as the story begins?</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What is Joseph’s situation?</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What can we see of Joseph’s character?</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How does Joseph behave or what does he DO?</a:t>
            </a:r>
          </a:p>
        </p:txBody>
      </p:sp>
    </p:spTree>
    <p:extLst>
      <p:ext uri="{BB962C8B-B14F-4D97-AF65-F5344CB8AC3E}">
        <p14:creationId xmlns:p14="http://schemas.microsoft.com/office/powerpoint/2010/main" val="334052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751B-5A0E-DACA-BDAC-BD92C5448F38}"/>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What Can We Learn From Joseph?</a:t>
            </a:r>
          </a:p>
        </p:txBody>
      </p:sp>
      <p:sp>
        <p:nvSpPr>
          <p:cNvPr id="3" name="Content Placeholder 2">
            <a:extLst>
              <a:ext uri="{FF2B5EF4-FFF2-40B4-BE49-F238E27FC236}">
                <a16:creationId xmlns:a16="http://schemas.microsoft.com/office/drawing/2014/main" id="{7AEEA5C3-C998-B37C-8D8C-792D98590BB4}"/>
              </a:ext>
            </a:extLst>
          </p:cNvPr>
          <p:cNvSpPr>
            <a:spLocks noGrp="1"/>
          </p:cNvSpPr>
          <p:nvPr>
            <p:ph idx="1"/>
          </p:nvPr>
        </p:nvSpPr>
        <p:spPr>
          <a:xfrm>
            <a:off x="0" y="1825624"/>
            <a:ext cx="12192000" cy="5032375"/>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Joseph Listened</a:t>
            </a:r>
          </a:p>
          <a:p>
            <a:pPr marL="0" indent="0">
              <a:buNone/>
            </a:pPr>
            <a:r>
              <a:rPr lang="en-US" sz="4000" b="1">
                <a:latin typeface="Times New Roman" panose="02020603050405020304" pitchFamily="18" charset="0"/>
                <a:cs typeface="Times New Roman" panose="02020603050405020304" pitchFamily="18" charset="0"/>
              </a:rPr>
              <a:t>Joseph </a:t>
            </a:r>
            <a:r>
              <a:rPr lang="en-US" sz="4000" b="1" dirty="0">
                <a:latin typeface="Times New Roman" panose="02020603050405020304" pitchFamily="18" charset="0"/>
                <a:cs typeface="Times New Roman" panose="02020603050405020304" pitchFamily="18" charset="0"/>
              </a:rPr>
              <a:t>Believed</a:t>
            </a:r>
          </a:p>
          <a:p>
            <a:pPr marL="0" indent="0">
              <a:buNone/>
            </a:pPr>
            <a:r>
              <a:rPr lang="en-US" sz="4000" b="1" dirty="0">
                <a:latin typeface="Times New Roman" panose="02020603050405020304" pitchFamily="18" charset="0"/>
                <a:cs typeface="Times New Roman" panose="02020603050405020304" pitchFamily="18" charset="0"/>
              </a:rPr>
              <a:t>Joseph Acted (Obeyed)</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Having trouble believing? We all do? God promised us that His Holy Spirit would help us. This is part of the GIFT! He will help us believe.</a:t>
            </a:r>
          </a:p>
        </p:txBody>
      </p:sp>
    </p:spTree>
    <p:extLst>
      <p:ext uri="{BB962C8B-B14F-4D97-AF65-F5344CB8AC3E}">
        <p14:creationId xmlns:p14="http://schemas.microsoft.com/office/powerpoint/2010/main" val="252878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213</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The Plan is the Gift</vt:lpstr>
      <vt:lpstr>Matthew 1:18 – 2:23</vt:lpstr>
      <vt:lpstr>What Can We Learn From Joseph?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is the Gift</dc:title>
  <dc:creator>Tony Borton</dc:creator>
  <cp:lastModifiedBy>Tony Borton</cp:lastModifiedBy>
  <cp:revision>1</cp:revision>
  <dcterms:created xsi:type="dcterms:W3CDTF">2022-12-18T15:27:28Z</dcterms:created>
  <dcterms:modified xsi:type="dcterms:W3CDTF">2022-12-18T15:45:20Z</dcterms:modified>
</cp:coreProperties>
</file>