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6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1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5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4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8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6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0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2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02F5D-A0E2-4B4C-8F4A-D72519D1032A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7EEA-E9C2-44E6-8818-FED2CCBA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70F5-5964-A659-9192-5BABC3FA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810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Elements of Apostolic Preaching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81596-0A9F-DB4F-F4CF-413E0540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24674"/>
            <a:ext cx="9144000" cy="593332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he announcement that the age of fulfilment has arrived 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 account of the ministry, death, and triumph of Jesus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citation of Old Testament scriptures whose fulfilment in these events proves Jesus to be the one to whom they pointed forward/A statement of eye-witness testimony</a:t>
            </a:r>
          </a:p>
          <a:p>
            <a:pPr marL="514350" indent="-514350">
              <a:buAutoNum type="arabicPeriod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call to repentance.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88DB29-F743-B420-BC2B-E28C9628C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 Are they Drunk?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CF67EC-78D5-9BA9-2E12-FCDA53DCB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01384"/>
            <a:ext cx="9143999" cy="605661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this is the outpouring of the Spirit foretold in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Joel 2:28-32.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It! The fulfillment of Prophecy has come...</a:t>
            </a:r>
          </a:p>
          <a:p>
            <a:pPr marL="0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“last days” began with Christ’s appearance on earth and will be consummated by his reappearance.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3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CE5B-5AF9-6BC2-9B07-DA2270D9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Peter’s Persuasive Proclamation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C3AB2-1D36-87BE-6BF1-F37D32C65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63028"/>
            <a:ext cx="9143999" cy="5994971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Verse 22 – Jesus is approved by God (He 	is the Messiah)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	Verses 23-32 – Jesus died and rose again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00000"/>
              </a:lnSpc>
              <a:buAutoNum type="arabicPeriod" startAt="3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Verses 33-35 – Jesus ascended to 	preeminence over all creation.</a:t>
            </a:r>
          </a:p>
          <a:p>
            <a:pPr marL="742950" indent="-742950">
              <a:lnSpc>
                <a:spcPct val="100000"/>
              </a:lnSpc>
              <a:buAutoNum type="arabicPeriod" startAt="3"/>
            </a:pPr>
            <a:endParaRPr lang="en-US" sz="3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4.	Verse 36 - Jesus is both Lord and Christ!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7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04624-DFDB-D7BE-209B-A0E994789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79111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Message of 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832FD-6732-F238-56F8-A4E4CAF58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3303"/>
            <a:ext cx="9144000" cy="598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 I delivered to you as of first importance what I also received, that Christ died for our sins according to the Scriptures, </a:t>
            </a:r>
            <a:r>
              <a:rPr lang="en-US" sz="4800" b="1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4 </a:t>
            </a:r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 that He was buried, and that He was raised on the third day according to the Scriptures...” </a:t>
            </a:r>
          </a:p>
          <a:p>
            <a:pPr marL="0" indent="0">
              <a:buNone/>
            </a:pPr>
            <a:r>
              <a:rPr lang="en-US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 Corinthians 15:3-4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346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B75E4-940B-B650-07BE-04B7B2B6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Question That Matters: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E4AE2-BAEF-11D5-A574-D89134CC0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Believe?</a:t>
            </a:r>
          </a:p>
          <a:p>
            <a:pPr marL="0" indent="0" algn="ctr">
              <a:buNone/>
            </a:pP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eternal future depends on your answer.</a:t>
            </a:r>
          </a:p>
        </p:txBody>
      </p:sp>
    </p:spTree>
    <p:extLst>
      <p:ext uri="{BB962C8B-B14F-4D97-AF65-F5344CB8AC3E}">
        <p14:creationId xmlns:p14="http://schemas.microsoft.com/office/powerpoint/2010/main" val="129703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33</TotalTime>
  <Words>239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4 Elements of Apostolic Preaching</vt:lpstr>
      <vt:lpstr>Introduction: Are they Drunk?</vt:lpstr>
      <vt:lpstr>Peter’s Persuasive Proclamation</vt:lpstr>
      <vt:lpstr>The Gospel Message of Paul</vt:lpstr>
      <vt:lpstr>The Only Question That Matters: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Elements of Apostolic Preaching</dc:title>
  <dc:creator>Tony Borton</dc:creator>
  <cp:lastModifiedBy>Tony Borton</cp:lastModifiedBy>
  <cp:revision>1</cp:revision>
  <dcterms:created xsi:type="dcterms:W3CDTF">2023-03-09T16:21:41Z</dcterms:created>
  <dcterms:modified xsi:type="dcterms:W3CDTF">2023-03-09T16:55:07Z</dcterms:modified>
</cp:coreProperties>
</file>