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58" r:id="rId5"/>
    <p:sldId id="261"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1" d="100"/>
          <a:sy n="81" d="100"/>
        </p:scale>
        <p:origin x="29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10B9C-21C8-4F76-84EF-3176E16E18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0013B50-1C8E-4FD6-A680-F3CAE298D5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CFFF8B4-4DEE-4246-8354-26C591AD5E01}"/>
              </a:ext>
            </a:extLst>
          </p:cNvPr>
          <p:cNvSpPr>
            <a:spLocks noGrp="1"/>
          </p:cNvSpPr>
          <p:nvPr>
            <p:ph type="dt" sz="half" idx="10"/>
          </p:nvPr>
        </p:nvSpPr>
        <p:spPr/>
        <p:txBody>
          <a:bodyPr/>
          <a:lstStyle/>
          <a:p>
            <a:fld id="{38CB433D-1F81-48DE-98FC-4526A07B47A7}" type="datetimeFigureOut">
              <a:rPr lang="en-US" smtClean="0"/>
              <a:t>3/4/2022</a:t>
            </a:fld>
            <a:endParaRPr lang="en-US"/>
          </a:p>
        </p:txBody>
      </p:sp>
      <p:sp>
        <p:nvSpPr>
          <p:cNvPr id="5" name="Footer Placeholder 4">
            <a:extLst>
              <a:ext uri="{FF2B5EF4-FFF2-40B4-BE49-F238E27FC236}">
                <a16:creationId xmlns:a16="http://schemas.microsoft.com/office/drawing/2014/main" id="{EAFD2D52-D1A8-4F3C-8D05-2B23000900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A264C0-D61D-41A4-8D30-96942399C46E}"/>
              </a:ext>
            </a:extLst>
          </p:cNvPr>
          <p:cNvSpPr>
            <a:spLocks noGrp="1"/>
          </p:cNvSpPr>
          <p:nvPr>
            <p:ph type="sldNum" sz="quarter" idx="12"/>
          </p:nvPr>
        </p:nvSpPr>
        <p:spPr/>
        <p:txBody>
          <a:bodyPr/>
          <a:lstStyle/>
          <a:p>
            <a:fld id="{7D4AA496-0A92-485C-A44C-A1F2C05C065A}" type="slidenum">
              <a:rPr lang="en-US" smtClean="0"/>
              <a:t>‹#›</a:t>
            </a:fld>
            <a:endParaRPr lang="en-US"/>
          </a:p>
        </p:txBody>
      </p:sp>
    </p:spTree>
    <p:extLst>
      <p:ext uri="{BB962C8B-B14F-4D97-AF65-F5344CB8AC3E}">
        <p14:creationId xmlns:p14="http://schemas.microsoft.com/office/powerpoint/2010/main" val="4294753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66FEC-5C68-45D0-97BC-274A1C16F0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AC4E0C-2A67-4158-8BAE-85E6488BE5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08D134-F208-41D9-9A44-E2176A2D04A4}"/>
              </a:ext>
            </a:extLst>
          </p:cNvPr>
          <p:cNvSpPr>
            <a:spLocks noGrp="1"/>
          </p:cNvSpPr>
          <p:nvPr>
            <p:ph type="dt" sz="half" idx="10"/>
          </p:nvPr>
        </p:nvSpPr>
        <p:spPr/>
        <p:txBody>
          <a:bodyPr/>
          <a:lstStyle/>
          <a:p>
            <a:fld id="{38CB433D-1F81-48DE-98FC-4526A07B47A7}" type="datetimeFigureOut">
              <a:rPr lang="en-US" smtClean="0"/>
              <a:t>3/4/2022</a:t>
            </a:fld>
            <a:endParaRPr lang="en-US"/>
          </a:p>
        </p:txBody>
      </p:sp>
      <p:sp>
        <p:nvSpPr>
          <p:cNvPr id="5" name="Footer Placeholder 4">
            <a:extLst>
              <a:ext uri="{FF2B5EF4-FFF2-40B4-BE49-F238E27FC236}">
                <a16:creationId xmlns:a16="http://schemas.microsoft.com/office/drawing/2014/main" id="{DEE706F8-893E-4220-B45F-B135DCAA8B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845AE1-0549-42C7-A85E-645D43A34024}"/>
              </a:ext>
            </a:extLst>
          </p:cNvPr>
          <p:cNvSpPr>
            <a:spLocks noGrp="1"/>
          </p:cNvSpPr>
          <p:nvPr>
            <p:ph type="sldNum" sz="quarter" idx="12"/>
          </p:nvPr>
        </p:nvSpPr>
        <p:spPr/>
        <p:txBody>
          <a:bodyPr/>
          <a:lstStyle/>
          <a:p>
            <a:fld id="{7D4AA496-0A92-485C-A44C-A1F2C05C065A}" type="slidenum">
              <a:rPr lang="en-US" smtClean="0"/>
              <a:t>‹#›</a:t>
            </a:fld>
            <a:endParaRPr lang="en-US"/>
          </a:p>
        </p:txBody>
      </p:sp>
    </p:spTree>
    <p:extLst>
      <p:ext uri="{BB962C8B-B14F-4D97-AF65-F5344CB8AC3E}">
        <p14:creationId xmlns:p14="http://schemas.microsoft.com/office/powerpoint/2010/main" val="2021434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896466-82D1-4611-97D7-A710B874D6A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8034103-515D-4512-B142-B5F2B18507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4D7AD2-4809-4897-89AA-B4F94013AF66}"/>
              </a:ext>
            </a:extLst>
          </p:cNvPr>
          <p:cNvSpPr>
            <a:spLocks noGrp="1"/>
          </p:cNvSpPr>
          <p:nvPr>
            <p:ph type="dt" sz="half" idx="10"/>
          </p:nvPr>
        </p:nvSpPr>
        <p:spPr/>
        <p:txBody>
          <a:bodyPr/>
          <a:lstStyle/>
          <a:p>
            <a:fld id="{38CB433D-1F81-48DE-98FC-4526A07B47A7}" type="datetimeFigureOut">
              <a:rPr lang="en-US" smtClean="0"/>
              <a:t>3/4/2022</a:t>
            </a:fld>
            <a:endParaRPr lang="en-US"/>
          </a:p>
        </p:txBody>
      </p:sp>
      <p:sp>
        <p:nvSpPr>
          <p:cNvPr id="5" name="Footer Placeholder 4">
            <a:extLst>
              <a:ext uri="{FF2B5EF4-FFF2-40B4-BE49-F238E27FC236}">
                <a16:creationId xmlns:a16="http://schemas.microsoft.com/office/drawing/2014/main" id="{047CA31E-3472-4047-A570-A0488F100E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75390F-FE0D-4506-ADD1-E2CC89B29D31}"/>
              </a:ext>
            </a:extLst>
          </p:cNvPr>
          <p:cNvSpPr>
            <a:spLocks noGrp="1"/>
          </p:cNvSpPr>
          <p:nvPr>
            <p:ph type="sldNum" sz="quarter" idx="12"/>
          </p:nvPr>
        </p:nvSpPr>
        <p:spPr/>
        <p:txBody>
          <a:bodyPr/>
          <a:lstStyle/>
          <a:p>
            <a:fld id="{7D4AA496-0A92-485C-A44C-A1F2C05C065A}" type="slidenum">
              <a:rPr lang="en-US" smtClean="0"/>
              <a:t>‹#›</a:t>
            </a:fld>
            <a:endParaRPr lang="en-US"/>
          </a:p>
        </p:txBody>
      </p:sp>
    </p:spTree>
    <p:extLst>
      <p:ext uri="{BB962C8B-B14F-4D97-AF65-F5344CB8AC3E}">
        <p14:creationId xmlns:p14="http://schemas.microsoft.com/office/powerpoint/2010/main" val="1432574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696B2-4DC4-487A-A9E4-983E2E75A7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341A11-705C-47D2-ACC0-233C0F75C5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EC2FF5-8CCE-446E-B9F2-9FC4FB47BEBF}"/>
              </a:ext>
            </a:extLst>
          </p:cNvPr>
          <p:cNvSpPr>
            <a:spLocks noGrp="1"/>
          </p:cNvSpPr>
          <p:nvPr>
            <p:ph type="dt" sz="half" idx="10"/>
          </p:nvPr>
        </p:nvSpPr>
        <p:spPr/>
        <p:txBody>
          <a:bodyPr/>
          <a:lstStyle/>
          <a:p>
            <a:fld id="{38CB433D-1F81-48DE-98FC-4526A07B47A7}" type="datetimeFigureOut">
              <a:rPr lang="en-US" smtClean="0"/>
              <a:t>3/4/2022</a:t>
            </a:fld>
            <a:endParaRPr lang="en-US"/>
          </a:p>
        </p:txBody>
      </p:sp>
      <p:sp>
        <p:nvSpPr>
          <p:cNvPr id="5" name="Footer Placeholder 4">
            <a:extLst>
              <a:ext uri="{FF2B5EF4-FFF2-40B4-BE49-F238E27FC236}">
                <a16:creationId xmlns:a16="http://schemas.microsoft.com/office/drawing/2014/main" id="{29820F77-079D-42AF-8AF2-C274811D67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DFF721-C67A-4754-B2C4-E5CA0D0D0899}"/>
              </a:ext>
            </a:extLst>
          </p:cNvPr>
          <p:cNvSpPr>
            <a:spLocks noGrp="1"/>
          </p:cNvSpPr>
          <p:nvPr>
            <p:ph type="sldNum" sz="quarter" idx="12"/>
          </p:nvPr>
        </p:nvSpPr>
        <p:spPr/>
        <p:txBody>
          <a:bodyPr/>
          <a:lstStyle/>
          <a:p>
            <a:fld id="{7D4AA496-0A92-485C-A44C-A1F2C05C065A}" type="slidenum">
              <a:rPr lang="en-US" smtClean="0"/>
              <a:t>‹#›</a:t>
            </a:fld>
            <a:endParaRPr lang="en-US"/>
          </a:p>
        </p:txBody>
      </p:sp>
    </p:spTree>
    <p:extLst>
      <p:ext uri="{BB962C8B-B14F-4D97-AF65-F5344CB8AC3E}">
        <p14:creationId xmlns:p14="http://schemas.microsoft.com/office/powerpoint/2010/main" val="3545627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0FE53-A916-45B6-906A-9049879B27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8280A2-F673-4713-BCE6-E6511F460A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42BF63-4379-42E8-9437-44A96AEA6A27}"/>
              </a:ext>
            </a:extLst>
          </p:cNvPr>
          <p:cNvSpPr>
            <a:spLocks noGrp="1"/>
          </p:cNvSpPr>
          <p:nvPr>
            <p:ph type="dt" sz="half" idx="10"/>
          </p:nvPr>
        </p:nvSpPr>
        <p:spPr/>
        <p:txBody>
          <a:bodyPr/>
          <a:lstStyle/>
          <a:p>
            <a:fld id="{38CB433D-1F81-48DE-98FC-4526A07B47A7}" type="datetimeFigureOut">
              <a:rPr lang="en-US" smtClean="0"/>
              <a:t>3/4/2022</a:t>
            </a:fld>
            <a:endParaRPr lang="en-US"/>
          </a:p>
        </p:txBody>
      </p:sp>
      <p:sp>
        <p:nvSpPr>
          <p:cNvPr id="5" name="Footer Placeholder 4">
            <a:extLst>
              <a:ext uri="{FF2B5EF4-FFF2-40B4-BE49-F238E27FC236}">
                <a16:creationId xmlns:a16="http://schemas.microsoft.com/office/drawing/2014/main" id="{75BEC369-4EDE-4D40-8873-FA030D2EBB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E49D79-AE74-4CDF-9293-67A06C3C2DA0}"/>
              </a:ext>
            </a:extLst>
          </p:cNvPr>
          <p:cNvSpPr>
            <a:spLocks noGrp="1"/>
          </p:cNvSpPr>
          <p:nvPr>
            <p:ph type="sldNum" sz="quarter" idx="12"/>
          </p:nvPr>
        </p:nvSpPr>
        <p:spPr/>
        <p:txBody>
          <a:bodyPr/>
          <a:lstStyle/>
          <a:p>
            <a:fld id="{7D4AA496-0A92-485C-A44C-A1F2C05C065A}" type="slidenum">
              <a:rPr lang="en-US" smtClean="0"/>
              <a:t>‹#›</a:t>
            </a:fld>
            <a:endParaRPr lang="en-US"/>
          </a:p>
        </p:txBody>
      </p:sp>
    </p:spTree>
    <p:extLst>
      <p:ext uri="{BB962C8B-B14F-4D97-AF65-F5344CB8AC3E}">
        <p14:creationId xmlns:p14="http://schemas.microsoft.com/office/powerpoint/2010/main" val="2372882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9615A-4376-4C49-8013-545950C172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F47FCE-3FB0-40D2-AF2E-06451E1E8A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C38CB1-3694-4400-BA51-20450B87CC0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B21DF6-67E5-436C-8DEE-01CDD34F8844}"/>
              </a:ext>
            </a:extLst>
          </p:cNvPr>
          <p:cNvSpPr>
            <a:spLocks noGrp="1"/>
          </p:cNvSpPr>
          <p:nvPr>
            <p:ph type="dt" sz="half" idx="10"/>
          </p:nvPr>
        </p:nvSpPr>
        <p:spPr/>
        <p:txBody>
          <a:bodyPr/>
          <a:lstStyle/>
          <a:p>
            <a:fld id="{38CB433D-1F81-48DE-98FC-4526A07B47A7}" type="datetimeFigureOut">
              <a:rPr lang="en-US" smtClean="0"/>
              <a:t>3/4/2022</a:t>
            </a:fld>
            <a:endParaRPr lang="en-US"/>
          </a:p>
        </p:txBody>
      </p:sp>
      <p:sp>
        <p:nvSpPr>
          <p:cNvPr id="6" name="Footer Placeholder 5">
            <a:extLst>
              <a:ext uri="{FF2B5EF4-FFF2-40B4-BE49-F238E27FC236}">
                <a16:creationId xmlns:a16="http://schemas.microsoft.com/office/drawing/2014/main" id="{6A897C0D-CCA0-4044-877C-43D208BEFB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1D612D-2460-43F1-9FE8-7E9665BA339B}"/>
              </a:ext>
            </a:extLst>
          </p:cNvPr>
          <p:cNvSpPr>
            <a:spLocks noGrp="1"/>
          </p:cNvSpPr>
          <p:nvPr>
            <p:ph type="sldNum" sz="quarter" idx="12"/>
          </p:nvPr>
        </p:nvSpPr>
        <p:spPr/>
        <p:txBody>
          <a:bodyPr/>
          <a:lstStyle/>
          <a:p>
            <a:fld id="{7D4AA496-0A92-485C-A44C-A1F2C05C065A}" type="slidenum">
              <a:rPr lang="en-US" smtClean="0"/>
              <a:t>‹#›</a:t>
            </a:fld>
            <a:endParaRPr lang="en-US"/>
          </a:p>
        </p:txBody>
      </p:sp>
    </p:spTree>
    <p:extLst>
      <p:ext uri="{BB962C8B-B14F-4D97-AF65-F5344CB8AC3E}">
        <p14:creationId xmlns:p14="http://schemas.microsoft.com/office/powerpoint/2010/main" val="3661503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C02C2-E982-455D-8D13-68F7EF1523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897AF8-7E17-44C4-80AE-D37C64073F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A4ABAE-B07B-494F-8E38-7D646BF42A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EF1E79-69E3-4A70-9296-FABE0D5957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79BE40-8939-4450-9C86-E72CDB8C79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6DC046-F688-4AB7-959D-9DA4006B3451}"/>
              </a:ext>
            </a:extLst>
          </p:cNvPr>
          <p:cNvSpPr>
            <a:spLocks noGrp="1"/>
          </p:cNvSpPr>
          <p:nvPr>
            <p:ph type="dt" sz="half" idx="10"/>
          </p:nvPr>
        </p:nvSpPr>
        <p:spPr/>
        <p:txBody>
          <a:bodyPr/>
          <a:lstStyle/>
          <a:p>
            <a:fld id="{38CB433D-1F81-48DE-98FC-4526A07B47A7}" type="datetimeFigureOut">
              <a:rPr lang="en-US" smtClean="0"/>
              <a:t>3/4/2022</a:t>
            </a:fld>
            <a:endParaRPr lang="en-US"/>
          </a:p>
        </p:txBody>
      </p:sp>
      <p:sp>
        <p:nvSpPr>
          <p:cNvPr id="8" name="Footer Placeholder 7">
            <a:extLst>
              <a:ext uri="{FF2B5EF4-FFF2-40B4-BE49-F238E27FC236}">
                <a16:creationId xmlns:a16="http://schemas.microsoft.com/office/drawing/2014/main" id="{97DC692E-B26A-4407-94AC-F37BEE0413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C9FE5C-DAD6-4C06-A64C-418368BF713C}"/>
              </a:ext>
            </a:extLst>
          </p:cNvPr>
          <p:cNvSpPr>
            <a:spLocks noGrp="1"/>
          </p:cNvSpPr>
          <p:nvPr>
            <p:ph type="sldNum" sz="quarter" idx="12"/>
          </p:nvPr>
        </p:nvSpPr>
        <p:spPr/>
        <p:txBody>
          <a:bodyPr/>
          <a:lstStyle/>
          <a:p>
            <a:fld id="{7D4AA496-0A92-485C-A44C-A1F2C05C065A}" type="slidenum">
              <a:rPr lang="en-US" smtClean="0"/>
              <a:t>‹#›</a:t>
            </a:fld>
            <a:endParaRPr lang="en-US"/>
          </a:p>
        </p:txBody>
      </p:sp>
    </p:spTree>
    <p:extLst>
      <p:ext uri="{BB962C8B-B14F-4D97-AF65-F5344CB8AC3E}">
        <p14:creationId xmlns:p14="http://schemas.microsoft.com/office/powerpoint/2010/main" val="506309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65B09-9053-48DE-A577-DE5E8B7698A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5655F3-4D69-4AE2-B20C-C8139F960A5E}"/>
              </a:ext>
            </a:extLst>
          </p:cNvPr>
          <p:cNvSpPr>
            <a:spLocks noGrp="1"/>
          </p:cNvSpPr>
          <p:nvPr>
            <p:ph type="dt" sz="half" idx="10"/>
          </p:nvPr>
        </p:nvSpPr>
        <p:spPr/>
        <p:txBody>
          <a:bodyPr/>
          <a:lstStyle/>
          <a:p>
            <a:fld id="{38CB433D-1F81-48DE-98FC-4526A07B47A7}" type="datetimeFigureOut">
              <a:rPr lang="en-US" smtClean="0"/>
              <a:t>3/4/2022</a:t>
            </a:fld>
            <a:endParaRPr lang="en-US"/>
          </a:p>
        </p:txBody>
      </p:sp>
      <p:sp>
        <p:nvSpPr>
          <p:cNvPr id="4" name="Footer Placeholder 3">
            <a:extLst>
              <a:ext uri="{FF2B5EF4-FFF2-40B4-BE49-F238E27FC236}">
                <a16:creationId xmlns:a16="http://schemas.microsoft.com/office/drawing/2014/main" id="{70408436-A7CB-4689-81F3-9A16E65EB0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36ECA01-93B1-4DE1-8A49-7BE34AB27C19}"/>
              </a:ext>
            </a:extLst>
          </p:cNvPr>
          <p:cNvSpPr>
            <a:spLocks noGrp="1"/>
          </p:cNvSpPr>
          <p:nvPr>
            <p:ph type="sldNum" sz="quarter" idx="12"/>
          </p:nvPr>
        </p:nvSpPr>
        <p:spPr/>
        <p:txBody>
          <a:bodyPr/>
          <a:lstStyle/>
          <a:p>
            <a:fld id="{7D4AA496-0A92-485C-A44C-A1F2C05C065A}" type="slidenum">
              <a:rPr lang="en-US" smtClean="0"/>
              <a:t>‹#›</a:t>
            </a:fld>
            <a:endParaRPr lang="en-US"/>
          </a:p>
        </p:txBody>
      </p:sp>
    </p:spTree>
    <p:extLst>
      <p:ext uri="{BB962C8B-B14F-4D97-AF65-F5344CB8AC3E}">
        <p14:creationId xmlns:p14="http://schemas.microsoft.com/office/powerpoint/2010/main" val="2079504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82E73E-B6E6-4F21-B4E3-57BA3C505224}"/>
              </a:ext>
            </a:extLst>
          </p:cNvPr>
          <p:cNvSpPr>
            <a:spLocks noGrp="1"/>
          </p:cNvSpPr>
          <p:nvPr>
            <p:ph type="dt" sz="half" idx="10"/>
          </p:nvPr>
        </p:nvSpPr>
        <p:spPr/>
        <p:txBody>
          <a:bodyPr/>
          <a:lstStyle/>
          <a:p>
            <a:fld id="{38CB433D-1F81-48DE-98FC-4526A07B47A7}" type="datetimeFigureOut">
              <a:rPr lang="en-US" smtClean="0"/>
              <a:t>3/4/2022</a:t>
            </a:fld>
            <a:endParaRPr lang="en-US"/>
          </a:p>
        </p:txBody>
      </p:sp>
      <p:sp>
        <p:nvSpPr>
          <p:cNvPr id="3" name="Footer Placeholder 2">
            <a:extLst>
              <a:ext uri="{FF2B5EF4-FFF2-40B4-BE49-F238E27FC236}">
                <a16:creationId xmlns:a16="http://schemas.microsoft.com/office/drawing/2014/main" id="{A41A03D0-1FCE-431E-9765-CFA5CDB031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1F81EF-CF50-4E4F-BFA7-918B000E92D5}"/>
              </a:ext>
            </a:extLst>
          </p:cNvPr>
          <p:cNvSpPr>
            <a:spLocks noGrp="1"/>
          </p:cNvSpPr>
          <p:nvPr>
            <p:ph type="sldNum" sz="quarter" idx="12"/>
          </p:nvPr>
        </p:nvSpPr>
        <p:spPr/>
        <p:txBody>
          <a:bodyPr/>
          <a:lstStyle/>
          <a:p>
            <a:fld id="{7D4AA496-0A92-485C-A44C-A1F2C05C065A}" type="slidenum">
              <a:rPr lang="en-US" smtClean="0"/>
              <a:t>‹#›</a:t>
            </a:fld>
            <a:endParaRPr lang="en-US"/>
          </a:p>
        </p:txBody>
      </p:sp>
    </p:spTree>
    <p:extLst>
      <p:ext uri="{BB962C8B-B14F-4D97-AF65-F5344CB8AC3E}">
        <p14:creationId xmlns:p14="http://schemas.microsoft.com/office/powerpoint/2010/main" val="903036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F0691-20F1-4198-A11F-738111BA57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4DACDB9-BD5C-4BCE-B9C1-4684B72003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EAB3A8-286D-4552-A15F-35A8BA731E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7FD51F-7391-4EDC-9D78-A7093980F5EC}"/>
              </a:ext>
            </a:extLst>
          </p:cNvPr>
          <p:cNvSpPr>
            <a:spLocks noGrp="1"/>
          </p:cNvSpPr>
          <p:nvPr>
            <p:ph type="dt" sz="half" idx="10"/>
          </p:nvPr>
        </p:nvSpPr>
        <p:spPr/>
        <p:txBody>
          <a:bodyPr/>
          <a:lstStyle/>
          <a:p>
            <a:fld id="{38CB433D-1F81-48DE-98FC-4526A07B47A7}" type="datetimeFigureOut">
              <a:rPr lang="en-US" smtClean="0"/>
              <a:t>3/4/2022</a:t>
            </a:fld>
            <a:endParaRPr lang="en-US"/>
          </a:p>
        </p:txBody>
      </p:sp>
      <p:sp>
        <p:nvSpPr>
          <p:cNvPr id="6" name="Footer Placeholder 5">
            <a:extLst>
              <a:ext uri="{FF2B5EF4-FFF2-40B4-BE49-F238E27FC236}">
                <a16:creationId xmlns:a16="http://schemas.microsoft.com/office/drawing/2014/main" id="{3159B8FA-49DD-4384-84E7-64ABA7C68F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94ED09-2C9D-45AD-9E90-5B40831ED2AA}"/>
              </a:ext>
            </a:extLst>
          </p:cNvPr>
          <p:cNvSpPr>
            <a:spLocks noGrp="1"/>
          </p:cNvSpPr>
          <p:nvPr>
            <p:ph type="sldNum" sz="quarter" idx="12"/>
          </p:nvPr>
        </p:nvSpPr>
        <p:spPr/>
        <p:txBody>
          <a:bodyPr/>
          <a:lstStyle/>
          <a:p>
            <a:fld id="{7D4AA496-0A92-485C-A44C-A1F2C05C065A}" type="slidenum">
              <a:rPr lang="en-US" smtClean="0"/>
              <a:t>‹#›</a:t>
            </a:fld>
            <a:endParaRPr lang="en-US"/>
          </a:p>
        </p:txBody>
      </p:sp>
    </p:spTree>
    <p:extLst>
      <p:ext uri="{BB962C8B-B14F-4D97-AF65-F5344CB8AC3E}">
        <p14:creationId xmlns:p14="http://schemas.microsoft.com/office/powerpoint/2010/main" val="2905790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D1EF7-7153-407B-939A-5D524F03CC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72E848-78E6-4615-80D4-715237F301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F6A524-52AC-4B4E-89E1-C942DF89AD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22B792-5F72-43FC-BF39-35474A20C9A1}"/>
              </a:ext>
            </a:extLst>
          </p:cNvPr>
          <p:cNvSpPr>
            <a:spLocks noGrp="1"/>
          </p:cNvSpPr>
          <p:nvPr>
            <p:ph type="dt" sz="half" idx="10"/>
          </p:nvPr>
        </p:nvSpPr>
        <p:spPr/>
        <p:txBody>
          <a:bodyPr/>
          <a:lstStyle/>
          <a:p>
            <a:fld id="{38CB433D-1F81-48DE-98FC-4526A07B47A7}" type="datetimeFigureOut">
              <a:rPr lang="en-US" smtClean="0"/>
              <a:t>3/4/2022</a:t>
            </a:fld>
            <a:endParaRPr lang="en-US"/>
          </a:p>
        </p:txBody>
      </p:sp>
      <p:sp>
        <p:nvSpPr>
          <p:cNvPr id="6" name="Footer Placeholder 5">
            <a:extLst>
              <a:ext uri="{FF2B5EF4-FFF2-40B4-BE49-F238E27FC236}">
                <a16:creationId xmlns:a16="http://schemas.microsoft.com/office/drawing/2014/main" id="{DF5A5B3A-8954-4113-BA64-672F2722A7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BBFDF0-3240-4DEB-8EDA-BE9E711369AB}"/>
              </a:ext>
            </a:extLst>
          </p:cNvPr>
          <p:cNvSpPr>
            <a:spLocks noGrp="1"/>
          </p:cNvSpPr>
          <p:nvPr>
            <p:ph type="sldNum" sz="quarter" idx="12"/>
          </p:nvPr>
        </p:nvSpPr>
        <p:spPr/>
        <p:txBody>
          <a:bodyPr/>
          <a:lstStyle/>
          <a:p>
            <a:fld id="{7D4AA496-0A92-485C-A44C-A1F2C05C065A}" type="slidenum">
              <a:rPr lang="en-US" smtClean="0"/>
              <a:t>‹#›</a:t>
            </a:fld>
            <a:endParaRPr lang="en-US"/>
          </a:p>
        </p:txBody>
      </p:sp>
    </p:spTree>
    <p:extLst>
      <p:ext uri="{BB962C8B-B14F-4D97-AF65-F5344CB8AC3E}">
        <p14:creationId xmlns:p14="http://schemas.microsoft.com/office/powerpoint/2010/main" val="2581641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91A31E-B90B-40EA-A3C5-8825538C6B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4AC64F-A70C-477C-8DBD-9A01446A8F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E3A1CF-113F-4310-9CCF-BAB39F6BF2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CB433D-1F81-48DE-98FC-4526A07B47A7}" type="datetimeFigureOut">
              <a:rPr lang="en-US" smtClean="0"/>
              <a:t>3/4/2022</a:t>
            </a:fld>
            <a:endParaRPr lang="en-US"/>
          </a:p>
        </p:txBody>
      </p:sp>
      <p:sp>
        <p:nvSpPr>
          <p:cNvPr id="5" name="Footer Placeholder 4">
            <a:extLst>
              <a:ext uri="{FF2B5EF4-FFF2-40B4-BE49-F238E27FC236}">
                <a16:creationId xmlns:a16="http://schemas.microsoft.com/office/drawing/2014/main" id="{8B973FC2-67DA-400A-9049-A0F0708BC6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4CFC339-DD83-47F4-BCE6-3EBFCCAF9A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4AA496-0A92-485C-A44C-A1F2C05C065A}" type="slidenum">
              <a:rPr lang="en-US" smtClean="0"/>
              <a:t>‹#›</a:t>
            </a:fld>
            <a:endParaRPr lang="en-US"/>
          </a:p>
        </p:txBody>
      </p:sp>
    </p:spTree>
    <p:extLst>
      <p:ext uri="{BB962C8B-B14F-4D97-AF65-F5344CB8AC3E}">
        <p14:creationId xmlns:p14="http://schemas.microsoft.com/office/powerpoint/2010/main" val="2712870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754AF-C885-4A57-BFAC-93AB39B25F7B}"/>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Romans 1:18-20</a:t>
            </a:r>
          </a:p>
        </p:txBody>
      </p:sp>
      <p:sp>
        <p:nvSpPr>
          <p:cNvPr id="3" name="Content Placeholder 2">
            <a:extLst>
              <a:ext uri="{FF2B5EF4-FFF2-40B4-BE49-F238E27FC236}">
                <a16:creationId xmlns:a16="http://schemas.microsoft.com/office/drawing/2014/main" id="{1AFE8169-6252-4837-B083-D7E2A2E99340}"/>
              </a:ext>
            </a:extLst>
          </p:cNvPr>
          <p:cNvSpPr>
            <a:spLocks noGrp="1"/>
          </p:cNvSpPr>
          <p:nvPr>
            <p:ph idx="1"/>
          </p:nvPr>
        </p:nvSpPr>
        <p:spPr>
          <a:xfrm>
            <a:off x="838200" y="1825625"/>
            <a:ext cx="10515600" cy="4846108"/>
          </a:xfrm>
        </p:spPr>
        <p:txBody>
          <a:bodyPr>
            <a:noAutofit/>
          </a:bodyPr>
          <a:lstStyle/>
          <a:p>
            <a:pPr marL="0" indent="0">
              <a:buNone/>
            </a:pPr>
            <a:r>
              <a:rPr lang="en-US" sz="3600" b="1" dirty="0">
                <a:latin typeface="Times New Roman" panose="02020603050405020304" pitchFamily="18" charset="0"/>
                <a:cs typeface="Times New Roman" panose="02020603050405020304" pitchFamily="18" charset="0"/>
              </a:rPr>
              <a:t>“For the wrath of God is revealed from heaven against all ungodliness and unrighteousness of men, who suppress the truth in unrighteousness, because what may be known of God is manifest in them, for God has shown it to them. For since the creation of the world His invisible attributes are clearly seen, being understood by the things that are made, even His eternal power and Godhead, so that they are without excuse…”</a:t>
            </a:r>
          </a:p>
        </p:txBody>
      </p:sp>
    </p:spTree>
    <p:extLst>
      <p:ext uri="{BB962C8B-B14F-4D97-AF65-F5344CB8AC3E}">
        <p14:creationId xmlns:p14="http://schemas.microsoft.com/office/powerpoint/2010/main" val="392951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104944D-B71F-4A8D-BC61-587C3846E61A}"/>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Two Conflicting Viewpoints</a:t>
            </a:r>
          </a:p>
        </p:txBody>
      </p:sp>
      <p:sp>
        <p:nvSpPr>
          <p:cNvPr id="7" name="Content Placeholder 6">
            <a:extLst>
              <a:ext uri="{FF2B5EF4-FFF2-40B4-BE49-F238E27FC236}">
                <a16:creationId xmlns:a16="http://schemas.microsoft.com/office/drawing/2014/main" id="{2B6B25C0-01A3-4157-82F4-CE2787D66EF4}"/>
              </a:ext>
            </a:extLst>
          </p:cNvPr>
          <p:cNvSpPr>
            <a:spLocks noGrp="1"/>
          </p:cNvSpPr>
          <p:nvPr>
            <p:ph sz="half" idx="1"/>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Biblical Christian Perspective</a:t>
            </a:r>
          </a:p>
          <a:p>
            <a:r>
              <a:rPr lang="en-US" dirty="0">
                <a:latin typeface="Times New Roman" panose="02020603050405020304" pitchFamily="18" charset="0"/>
                <a:cs typeface="Times New Roman" panose="02020603050405020304" pitchFamily="18" charset="0"/>
              </a:rPr>
              <a:t>God’s word (the Bible) is true.</a:t>
            </a:r>
          </a:p>
          <a:p>
            <a:r>
              <a:rPr lang="en-US" dirty="0">
                <a:latin typeface="Times New Roman" panose="02020603050405020304" pitchFamily="18" charset="0"/>
                <a:cs typeface="Times New Roman" panose="02020603050405020304" pitchFamily="18" charset="0"/>
              </a:rPr>
              <a:t>Origin: God. Intelligence, Order and Purpose.</a:t>
            </a:r>
          </a:p>
          <a:p>
            <a:r>
              <a:rPr lang="en-US" dirty="0">
                <a:latin typeface="Times New Roman" panose="02020603050405020304" pitchFamily="18" charset="0"/>
                <a:cs typeface="Times New Roman" panose="02020603050405020304" pitchFamily="18" charset="0"/>
              </a:rPr>
              <a:t>How all things began: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“In the beginning, God…”</a:t>
            </a:r>
          </a:p>
          <a:p>
            <a:endParaRPr lang="en-US" dirty="0"/>
          </a:p>
        </p:txBody>
      </p:sp>
      <p:sp>
        <p:nvSpPr>
          <p:cNvPr id="8" name="Content Placeholder 7">
            <a:extLst>
              <a:ext uri="{FF2B5EF4-FFF2-40B4-BE49-F238E27FC236}">
                <a16:creationId xmlns:a16="http://schemas.microsoft.com/office/drawing/2014/main" id="{4F67992A-07F0-468A-8D37-2C668BB57256}"/>
              </a:ext>
            </a:extLst>
          </p:cNvPr>
          <p:cNvSpPr>
            <a:spLocks noGrp="1"/>
          </p:cNvSpPr>
          <p:nvPr>
            <p:ph sz="half" idx="2"/>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Pagan Perspective</a:t>
            </a:r>
          </a:p>
          <a:p>
            <a:r>
              <a:rPr lang="en-US" dirty="0">
                <a:latin typeface="Times New Roman" panose="02020603050405020304" pitchFamily="18" charset="0"/>
                <a:cs typeface="Times New Roman" panose="02020603050405020304" pitchFamily="18" charset="0"/>
              </a:rPr>
              <a:t>Man determines truth.</a:t>
            </a:r>
          </a:p>
          <a:p>
            <a:r>
              <a:rPr lang="en-US" dirty="0">
                <a:latin typeface="Times New Roman" panose="02020603050405020304" pitchFamily="18" charset="0"/>
                <a:cs typeface="Times New Roman" panose="02020603050405020304" pitchFamily="18" charset="0"/>
              </a:rPr>
              <a:t>Origin: Unknown. Impersonal chance and randomness.</a:t>
            </a:r>
          </a:p>
          <a:p>
            <a:r>
              <a:rPr lang="en-US" dirty="0">
                <a:latin typeface="Times New Roman" panose="02020603050405020304" pitchFamily="18" charset="0"/>
                <a:cs typeface="Times New Roman" panose="02020603050405020304" pitchFamily="18" charset="0"/>
              </a:rPr>
              <a:t>How all things began: </a:t>
            </a:r>
          </a:p>
          <a:p>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“In the beginning, gas…”</a:t>
            </a:r>
          </a:p>
        </p:txBody>
      </p:sp>
    </p:spTree>
    <p:extLst>
      <p:ext uri="{BB962C8B-B14F-4D97-AF65-F5344CB8AC3E}">
        <p14:creationId xmlns:p14="http://schemas.microsoft.com/office/powerpoint/2010/main" val="2291482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6E5CF-5669-475E-89F5-57D828AC1B41}"/>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Exodus 20:3</a:t>
            </a:r>
          </a:p>
        </p:txBody>
      </p:sp>
      <p:sp>
        <p:nvSpPr>
          <p:cNvPr id="3" name="Content Placeholder 2">
            <a:extLst>
              <a:ext uri="{FF2B5EF4-FFF2-40B4-BE49-F238E27FC236}">
                <a16:creationId xmlns:a16="http://schemas.microsoft.com/office/drawing/2014/main" id="{83A5A2FE-D2A3-46DD-A4FC-4C4083BBC2E5}"/>
              </a:ext>
            </a:extLst>
          </p:cNvPr>
          <p:cNvSpPr>
            <a:spLocks noGrp="1"/>
          </p:cNvSpPr>
          <p:nvPr>
            <p:ph idx="1"/>
          </p:nvPr>
        </p:nvSpPr>
        <p:spPr/>
        <p:txBody>
          <a:bodyPr>
            <a:normAutofit/>
          </a:bodyPr>
          <a:lstStyle/>
          <a:p>
            <a:pPr marL="0" indent="0">
              <a:buNone/>
            </a:pPr>
            <a:r>
              <a:rPr lang="en-US" sz="4400" b="1" i="0" dirty="0">
                <a:solidFill>
                  <a:srgbClr val="000000"/>
                </a:solidFill>
                <a:effectLst/>
                <a:latin typeface="Times New Roman" panose="02020603050405020304" pitchFamily="18" charset="0"/>
                <a:cs typeface="Times New Roman" panose="02020603050405020304" pitchFamily="18" charset="0"/>
              </a:rPr>
              <a:t>“You shall have no other gods before me.”</a:t>
            </a:r>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9115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455EF-A3D5-429C-9243-43C77EB55104}"/>
              </a:ext>
            </a:extLst>
          </p:cNvPr>
          <p:cNvSpPr>
            <a:spLocks noGrp="1"/>
          </p:cNvSpPr>
          <p:nvPr>
            <p:ph type="title"/>
          </p:nvPr>
        </p:nvSpPr>
        <p:spPr/>
        <p:txBody>
          <a:bodyPr>
            <a:normAutofit fontScale="90000"/>
          </a:bodyPr>
          <a:lstStyle/>
          <a:p>
            <a:r>
              <a:rPr lang="en-US" sz="4000" b="1" i="0" dirty="0">
                <a:solidFill>
                  <a:srgbClr val="000000"/>
                </a:solidFill>
                <a:effectLst/>
                <a:latin typeface="Times New Roman" panose="02020603050405020304" pitchFamily="18" charset="0"/>
                <a:cs typeface="Times New Roman" panose="02020603050405020304" pitchFamily="18" charset="0"/>
              </a:rPr>
              <a:t>Genesis 1:1</a:t>
            </a:r>
            <a:br>
              <a:rPr lang="en-US" b="0" i="0" dirty="0">
                <a:solidFill>
                  <a:srgbClr val="000000"/>
                </a:solidFill>
                <a:effectLst/>
                <a:latin typeface="Times New Roman" panose="02020603050405020304" pitchFamily="18" charset="0"/>
                <a:cs typeface="Times New Roman" panose="02020603050405020304" pitchFamily="18" charset="0"/>
              </a:rPr>
            </a:br>
            <a:r>
              <a:rPr lang="en-US" sz="4000" b="1" i="0" dirty="0">
                <a:solidFill>
                  <a:srgbClr val="000000"/>
                </a:solidFill>
                <a:effectLst/>
                <a:latin typeface="Times New Roman" panose="02020603050405020304" pitchFamily="18" charset="0"/>
                <a:cs typeface="Times New Roman" panose="02020603050405020304" pitchFamily="18" charset="0"/>
              </a:rPr>
              <a:t>“In the beginning, God created the heavens and the earth.”</a:t>
            </a:r>
            <a:endParaRPr lang="en-US" sz="4000" b="1" dirty="0">
              <a:latin typeface="Times New Roman" panose="02020603050405020304" pitchFamily="18" charset="0"/>
              <a:cs typeface="Times New Roman" panose="02020603050405020304" pitchFamily="18" charset="0"/>
            </a:endParaRPr>
          </a:p>
        </p:txBody>
      </p:sp>
      <p:pic>
        <p:nvPicPr>
          <p:cNvPr id="4" name="Content Placeholder 3">
            <a:extLst>
              <a:ext uri="{FF2B5EF4-FFF2-40B4-BE49-F238E27FC236}">
                <a16:creationId xmlns:a16="http://schemas.microsoft.com/office/drawing/2014/main" id="{AB143352-E20D-414E-89CC-D955609F5CDA}"/>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43075" y="1871664"/>
            <a:ext cx="8458200" cy="4621212"/>
          </a:xfrm>
          <a:prstGeom prst="rect">
            <a:avLst/>
          </a:prstGeom>
          <a:noFill/>
        </p:spPr>
      </p:pic>
    </p:spTree>
    <p:extLst>
      <p:ext uri="{BB962C8B-B14F-4D97-AF65-F5344CB8AC3E}">
        <p14:creationId xmlns:p14="http://schemas.microsoft.com/office/powerpoint/2010/main" val="3169654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F8A336C7-56D5-4C89-A52A-23FD585C38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2"/>
            <a:ext cx="12225004" cy="685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9277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BA8DA-FC43-4E02-A450-9A80D1AE54E0}"/>
              </a:ext>
            </a:extLst>
          </p:cNvPr>
          <p:cNvSpPr>
            <a:spLocks noGrp="1"/>
          </p:cNvSpPr>
          <p:nvPr>
            <p:ph type="title"/>
          </p:nvPr>
        </p:nvSpPr>
        <p:spPr/>
        <p:txBody>
          <a:bodyPr>
            <a:normAutofit/>
          </a:bodyPr>
          <a:lstStyle/>
          <a:p>
            <a:pPr algn="ctr"/>
            <a:r>
              <a:rPr lang="en-US" sz="6000" b="1" dirty="0">
                <a:latin typeface="Times New Roman" panose="02020603050405020304" pitchFamily="18" charset="0"/>
                <a:cs typeface="Times New Roman" panose="02020603050405020304" pitchFamily="18" charset="0"/>
              </a:rPr>
              <a:t>Application</a:t>
            </a:r>
          </a:p>
        </p:txBody>
      </p:sp>
      <p:sp>
        <p:nvSpPr>
          <p:cNvPr id="3" name="Content Placeholder 2">
            <a:extLst>
              <a:ext uri="{FF2B5EF4-FFF2-40B4-BE49-F238E27FC236}">
                <a16:creationId xmlns:a16="http://schemas.microsoft.com/office/drawing/2014/main" id="{53D0CC9A-7634-4184-A090-FAADA66EC925}"/>
              </a:ext>
            </a:extLst>
          </p:cNvPr>
          <p:cNvSpPr>
            <a:spLocks noGrp="1"/>
          </p:cNvSpPr>
          <p:nvPr>
            <p:ph idx="1"/>
          </p:nvPr>
        </p:nvSpPr>
        <p:spPr>
          <a:xfrm>
            <a:off x="838200" y="1825625"/>
            <a:ext cx="10515600" cy="4667250"/>
          </a:xfrm>
        </p:spPr>
        <p:txBody>
          <a:bodyPr>
            <a:normAutofit/>
          </a:bodyPr>
          <a:lstStyle/>
          <a:p>
            <a:pPr marL="0" marR="0">
              <a:lnSpc>
                <a:spcPct val="200000"/>
              </a:lnSpc>
              <a:spcBef>
                <a:spcPts val="0"/>
              </a:spcBef>
              <a:spcAft>
                <a:spcPts val="80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1.	Understand who God is, and who you are 	(Exodus 20:3</a:t>
            </a:r>
            <a:r>
              <a:rPr lang="en-US" b="1">
                <a:effectLst/>
                <a:latin typeface="Times New Roman" panose="02020603050405020304" pitchFamily="18" charset="0"/>
                <a:ea typeface="Calibri" panose="020F0502020204030204" pitchFamily="34" charset="0"/>
                <a:cs typeface="Times New Roman" panose="02020603050405020304" pitchFamily="18" charset="0"/>
              </a:rPr>
              <a:t>, 	Ephesians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2:10)</a:t>
            </a:r>
          </a:p>
          <a:p>
            <a:pPr marL="0" marR="0">
              <a:lnSpc>
                <a:spcPct val="200000"/>
              </a:lnSpc>
              <a:spcBef>
                <a:spcPts val="0"/>
              </a:spcBef>
              <a:spcAft>
                <a:spcPts val="80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2.	Submit to His authority over you (James 4:7, 1 Peter 5:6)</a:t>
            </a:r>
          </a:p>
          <a:p>
            <a:pPr marL="0" marR="0">
              <a:lnSpc>
                <a:spcPct val="200000"/>
              </a:lnSpc>
              <a:spcBef>
                <a:spcPts val="0"/>
              </a:spcBef>
              <a:spcAft>
                <a:spcPts val="80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3.	Rest in Him (Psalm 46:10, Psalm 34:7-9)</a:t>
            </a:r>
          </a:p>
          <a:p>
            <a:endParaRPr lang="en-US" dirty="0"/>
          </a:p>
        </p:txBody>
      </p:sp>
    </p:spTree>
    <p:extLst>
      <p:ext uri="{BB962C8B-B14F-4D97-AF65-F5344CB8AC3E}">
        <p14:creationId xmlns:p14="http://schemas.microsoft.com/office/powerpoint/2010/main" val="6166259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TotalTime>
  <Words>228</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Romans 1:18-20</vt:lpstr>
      <vt:lpstr>Two Conflicting Viewpoints</vt:lpstr>
      <vt:lpstr>Exodus 20:3</vt:lpstr>
      <vt:lpstr>Genesis 1:1 “In the beginning, God created the heavens and the earth.”</vt:lpstr>
      <vt:lpstr>PowerPoint Presentation</vt:lpstr>
      <vt:lpstr>Application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 Conflicting Viewpoints</dc:title>
  <dc:creator>Tony Borton</dc:creator>
  <cp:lastModifiedBy>Tony Borton</cp:lastModifiedBy>
  <cp:revision>6</cp:revision>
  <dcterms:created xsi:type="dcterms:W3CDTF">2022-02-09T15:59:40Z</dcterms:created>
  <dcterms:modified xsi:type="dcterms:W3CDTF">2022-03-04T21:58:38Z</dcterms:modified>
</cp:coreProperties>
</file>