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7"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9" autoAdjust="0"/>
    <p:restoredTop sz="95118" autoAdjust="0"/>
  </p:normalViewPr>
  <p:slideViewPr>
    <p:cSldViewPr snapToGrid="0">
      <p:cViewPr varScale="1">
        <p:scale>
          <a:sx n="128" d="100"/>
          <a:sy n="128" d="100"/>
        </p:scale>
        <p:origin x="4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15066-ED02-4637-9C56-05EAC06680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5A92D1-E431-4D01-B908-D4ADE4B224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50CF56-9E52-43A8-AE30-6B8E1EE3945E}"/>
              </a:ext>
            </a:extLst>
          </p:cNvPr>
          <p:cNvSpPr>
            <a:spLocks noGrp="1"/>
          </p:cNvSpPr>
          <p:nvPr>
            <p:ph type="dt" sz="half" idx="10"/>
          </p:nvPr>
        </p:nvSpPr>
        <p:spPr/>
        <p:txBody>
          <a:bodyPr/>
          <a:lstStyle/>
          <a:p>
            <a:fld id="{900D9C6E-433E-4F95-837D-1D97350C2879}" type="datetimeFigureOut">
              <a:rPr lang="en-US" smtClean="0"/>
              <a:t>3/13/22</a:t>
            </a:fld>
            <a:endParaRPr lang="en-US"/>
          </a:p>
        </p:txBody>
      </p:sp>
      <p:sp>
        <p:nvSpPr>
          <p:cNvPr id="5" name="Footer Placeholder 4">
            <a:extLst>
              <a:ext uri="{FF2B5EF4-FFF2-40B4-BE49-F238E27FC236}">
                <a16:creationId xmlns:a16="http://schemas.microsoft.com/office/drawing/2014/main" id="{8B973356-87DB-4FF0-A63B-F77C30B989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9D0A6F-DFE9-40C1-9E2B-7998931B1B26}"/>
              </a:ext>
            </a:extLst>
          </p:cNvPr>
          <p:cNvSpPr>
            <a:spLocks noGrp="1"/>
          </p:cNvSpPr>
          <p:nvPr>
            <p:ph type="sldNum" sz="quarter" idx="12"/>
          </p:nvPr>
        </p:nvSpPr>
        <p:spPr/>
        <p:txBody>
          <a:bodyPr/>
          <a:lstStyle/>
          <a:p>
            <a:fld id="{B079316E-02A5-40ED-835A-90892BAE4E07}" type="slidenum">
              <a:rPr lang="en-US" smtClean="0"/>
              <a:t>‹#›</a:t>
            </a:fld>
            <a:endParaRPr lang="en-US"/>
          </a:p>
        </p:txBody>
      </p:sp>
    </p:spTree>
    <p:extLst>
      <p:ext uri="{BB962C8B-B14F-4D97-AF65-F5344CB8AC3E}">
        <p14:creationId xmlns:p14="http://schemas.microsoft.com/office/powerpoint/2010/main" val="700564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4125A-3DF8-4E9D-BC87-04F3232877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38F7D7-A89F-4002-8DC7-9B2FB820AB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CBCE09-1398-4354-8137-2625A2FFBDEC}"/>
              </a:ext>
            </a:extLst>
          </p:cNvPr>
          <p:cNvSpPr>
            <a:spLocks noGrp="1"/>
          </p:cNvSpPr>
          <p:nvPr>
            <p:ph type="dt" sz="half" idx="10"/>
          </p:nvPr>
        </p:nvSpPr>
        <p:spPr/>
        <p:txBody>
          <a:bodyPr/>
          <a:lstStyle/>
          <a:p>
            <a:fld id="{900D9C6E-433E-4F95-837D-1D97350C2879}" type="datetimeFigureOut">
              <a:rPr lang="en-US" smtClean="0"/>
              <a:t>3/13/22</a:t>
            </a:fld>
            <a:endParaRPr lang="en-US"/>
          </a:p>
        </p:txBody>
      </p:sp>
      <p:sp>
        <p:nvSpPr>
          <p:cNvPr id="5" name="Footer Placeholder 4">
            <a:extLst>
              <a:ext uri="{FF2B5EF4-FFF2-40B4-BE49-F238E27FC236}">
                <a16:creationId xmlns:a16="http://schemas.microsoft.com/office/drawing/2014/main" id="{13B17347-3DEF-4459-9768-D38A9F6B28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6F75BA-6DB2-407E-9E0F-A50F7A18DDA4}"/>
              </a:ext>
            </a:extLst>
          </p:cNvPr>
          <p:cNvSpPr>
            <a:spLocks noGrp="1"/>
          </p:cNvSpPr>
          <p:nvPr>
            <p:ph type="sldNum" sz="quarter" idx="12"/>
          </p:nvPr>
        </p:nvSpPr>
        <p:spPr/>
        <p:txBody>
          <a:bodyPr/>
          <a:lstStyle/>
          <a:p>
            <a:fld id="{B079316E-02A5-40ED-835A-90892BAE4E07}" type="slidenum">
              <a:rPr lang="en-US" smtClean="0"/>
              <a:t>‹#›</a:t>
            </a:fld>
            <a:endParaRPr lang="en-US"/>
          </a:p>
        </p:txBody>
      </p:sp>
    </p:spTree>
    <p:extLst>
      <p:ext uri="{BB962C8B-B14F-4D97-AF65-F5344CB8AC3E}">
        <p14:creationId xmlns:p14="http://schemas.microsoft.com/office/powerpoint/2010/main" val="777565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82C942-1786-4E2D-AAF8-173C8DB455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851613-D839-46E6-8AE1-B7B0915533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47B124-1940-42AC-A934-EC3F4F957D95}"/>
              </a:ext>
            </a:extLst>
          </p:cNvPr>
          <p:cNvSpPr>
            <a:spLocks noGrp="1"/>
          </p:cNvSpPr>
          <p:nvPr>
            <p:ph type="dt" sz="half" idx="10"/>
          </p:nvPr>
        </p:nvSpPr>
        <p:spPr/>
        <p:txBody>
          <a:bodyPr/>
          <a:lstStyle/>
          <a:p>
            <a:fld id="{900D9C6E-433E-4F95-837D-1D97350C2879}" type="datetimeFigureOut">
              <a:rPr lang="en-US" smtClean="0"/>
              <a:t>3/13/22</a:t>
            </a:fld>
            <a:endParaRPr lang="en-US"/>
          </a:p>
        </p:txBody>
      </p:sp>
      <p:sp>
        <p:nvSpPr>
          <p:cNvPr id="5" name="Footer Placeholder 4">
            <a:extLst>
              <a:ext uri="{FF2B5EF4-FFF2-40B4-BE49-F238E27FC236}">
                <a16:creationId xmlns:a16="http://schemas.microsoft.com/office/drawing/2014/main" id="{7260AB2E-94F4-4558-BE59-B43DA65668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5DD583-E48C-4D25-9975-3160B9480F85}"/>
              </a:ext>
            </a:extLst>
          </p:cNvPr>
          <p:cNvSpPr>
            <a:spLocks noGrp="1"/>
          </p:cNvSpPr>
          <p:nvPr>
            <p:ph type="sldNum" sz="quarter" idx="12"/>
          </p:nvPr>
        </p:nvSpPr>
        <p:spPr/>
        <p:txBody>
          <a:bodyPr/>
          <a:lstStyle/>
          <a:p>
            <a:fld id="{B079316E-02A5-40ED-835A-90892BAE4E07}" type="slidenum">
              <a:rPr lang="en-US" smtClean="0"/>
              <a:t>‹#›</a:t>
            </a:fld>
            <a:endParaRPr lang="en-US"/>
          </a:p>
        </p:txBody>
      </p:sp>
    </p:spTree>
    <p:extLst>
      <p:ext uri="{BB962C8B-B14F-4D97-AF65-F5344CB8AC3E}">
        <p14:creationId xmlns:p14="http://schemas.microsoft.com/office/powerpoint/2010/main" val="2101408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4E286-34B3-46A7-B5F6-DA5D903808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1CD23E-4EF0-47F1-A4BB-B3F0A335FB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3FDF6D-4DFC-46A9-BD16-050D4BCD94E0}"/>
              </a:ext>
            </a:extLst>
          </p:cNvPr>
          <p:cNvSpPr>
            <a:spLocks noGrp="1"/>
          </p:cNvSpPr>
          <p:nvPr>
            <p:ph type="dt" sz="half" idx="10"/>
          </p:nvPr>
        </p:nvSpPr>
        <p:spPr/>
        <p:txBody>
          <a:bodyPr/>
          <a:lstStyle/>
          <a:p>
            <a:fld id="{900D9C6E-433E-4F95-837D-1D97350C2879}" type="datetimeFigureOut">
              <a:rPr lang="en-US" smtClean="0"/>
              <a:t>3/13/22</a:t>
            </a:fld>
            <a:endParaRPr lang="en-US"/>
          </a:p>
        </p:txBody>
      </p:sp>
      <p:sp>
        <p:nvSpPr>
          <p:cNvPr id="5" name="Footer Placeholder 4">
            <a:extLst>
              <a:ext uri="{FF2B5EF4-FFF2-40B4-BE49-F238E27FC236}">
                <a16:creationId xmlns:a16="http://schemas.microsoft.com/office/drawing/2014/main" id="{6780A4D2-4BF2-4BFD-9A99-922587F0D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C50817-D452-47FD-ACDB-8AF4B05F244E}"/>
              </a:ext>
            </a:extLst>
          </p:cNvPr>
          <p:cNvSpPr>
            <a:spLocks noGrp="1"/>
          </p:cNvSpPr>
          <p:nvPr>
            <p:ph type="sldNum" sz="quarter" idx="12"/>
          </p:nvPr>
        </p:nvSpPr>
        <p:spPr/>
        <p:txBody>
          <a:bodyPr/>
          <a:lstStyle/>
          <a:p>
            <a:fld id="{B079316E-02A5-40ED-835A-90892BAE4E07}" type="slidenum">
              <a:rPr lang="en-US" smtClean="0"/>
              <a:t>‹#›</a:t>
            </a:fld>
            <a:endParaRPr lang="en-US"/>
          </a:p>
        </p:txBody>
      </p:sp>
    </p:spTree>
    <p:extLst>
      <p:ext uri="{BB962C8B-B14F-4D97-AF65-F5344CB8AC3E}">
        <p14:creationId xmlns:p14="http://schemas.microsoft.com/office/powerpoint/2010/main" val="1899389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3E0BE-B021-4B86-A604-2880D529BC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F85F50-5DB3-4CB4-99DB-0DD0942CD4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75A809-29F9-4DAD-A812-993AC1FDDBFC}"/>
              </a:ext>
            </a:extLst>
          </p:cNvPr>
          <p:cNvSpPr>
            <a:spLocks noGrp="1"/>
          </p:cNvSpPr>
          <p:nvPr>
            <p:ph type="dt" sz="half" idx="10"/>
          </p:nvPr>
        </p:nvSpPr>
        <p:spPr/>
        <p:txBody>
          <a:bodyPr/>
          <a:lstStyle/>
          <a:p>
            <a:fld id="{900D9C6E-433E-4F95-837D-1D97350C2879}" type="datetimeFigureOut">
              <a:rPr lang="en-US" smtClean="0"/>
              <a:t>3/13/22</a:t>
            </a:fld>
            <a:endParaRPr lang="en-US"/>
          </a:p>
        </p:txBody>
      </p:sp>
      <p:sp>
        <p:nvSpPr>
          <p:cNvPr id="5" name="Footer Placeholder 4">
            <a:extLst>
              <a:ext uri="{FF2B5EF4-FFF2-40B4-BE49-F238E27FC236}">
                <a16:creationId xmlns:a16="http://schemas.microsoft.com/office/drawing/2014/main" id="{4C3BF34E-169E-4DE8-9E88-E05EC8C369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D091A1-B5CC-4A8A-AD10-10838DBA9748}"/>
              </a:ext>
            </a:extLst>
          </p:cNvPr>
          <p:cNvSpPr>
            <a:spLocks noGrp="1"/>
          </p:cNvSpPr>
          <p:nvPr>
            <p:ph type="sldNum" sz="quarter" idx="12"/>
          </p:nvPr>
        </p:nvSpPr>
        <p:spPr/>
        <p:txBody>
          <a:bodyPr/>
          <a:lstStyle/>
          <a:p>
            <a:fld id="{B079316E-02A5-40ED-835A-90892BAE4E07}" type="slidenum">
              <a:rPr lang="en-US" smtClean="0"/>
              <a:t>‹#›</a:t>
            </a:fld>
            <a:endParaRPr lang="en-US"/>
          </a:p>
        </p:txBody>
      </p:sp>
    </p:spTree>
    <p:extLst>
      <p:ext uri="{BB962C8B-B14F-4D97-AF65-F5344CB8AC3E}">
        <p14:creationId xmlns:p14="http://schemas.microsoft.com/office/powerpoint/2010/main" val="2893661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12F72-258A-4B95-98B9-5D8AAC6F2E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4BABAC-4B27-4C3D-B118-D7D2A5B91A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A29C74-A411-4C86-B231-6A30B34067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DC8B98-6341-4AE3-BC06-854BF964BFF1}"/>
              </a:ext>
            </a:extLst>
          </p:cNvPr>
          <p:cNvSpPr>
            <a:spLocks noGrp="1"/>
          </p:cNvSpPr>
          <p:nvPr>
            <p:ph type="dt" sz="half" idx="10"/>
          </p:nvPr>
        </p:nvSpPr>
        <p:spPr/>
        <p:txBody>
          <a:bodyPr/>
          <a:lstStyle/>
          <a:p>
            <a:fld id="{900D9C6E-433E-4F95-837D-1D97350C2879}" type="datetimeFigureOut">
              <a:rPr lang="en-US" smtClean="0"/>
              <a:t>3/13/22</a:t>
            </a:fld>
            <a:endParaRPr lang="en-US"/>
          </a:p>
        </p:txBody>
      </p:sp>
      <p:sp>
        <p:nvSpPr>
          <p:cNvPr id="6" name="Footer Placeholder 5">
            <a:extLst>
              <a:ext uri="{FF2B5EF4-FFF2-40B4-BE49-F238E27FC236}">
                <a16:creationId xmlns:a16="http://schemas.microsoft.com/office/drawing/2014/main" id="{A313AA93-872E-48B2-8B5C-74881B94D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BC840B-3780-4317-A1BF-BFD71D97312E}"/>
              </a:ext>
            </a:extLst>
          </p:cNvPr>
          <p:cNvSpPr>
            <a:spLocks noGrp="1"/>
          </p:cNvSpPr>
          <p:nvPr>
            <p:ph type="sldNum" sz="quarter" idx="12"/>
          </p:nvPr>
        </p:nvSpPr>
        <p:spPr/>
        <p:txBody>
          <a:bodyPr/>
          <a:lstStyle/>
          <a:p>
            <a:fld id="{B079316E-02A5-40ED-835A-90892BAE4E07}" type="slidenum">
              <a:rPr lang="en-US" smtClean="0"/>
              <a:t>‹#›</a:t>
            </a:fld>
            <a:endParaRPr lang="en-US"/>
          </a:p>
        </p:txBody>
      </p:sp>
    </p:spTree>
    <p:extLst>
      <p:ext uri="{BB962C8B-B14F-4D97-AF65-F5344CB8AC3E}">
        <p14:creationId xmlns:p14="http://schemas.microsoft.com/office/powerpoint/2010/main" val="3177967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3D7AD-82CA-41B2-A5C3-D1559A5C95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3AF1E1-1356-4278-8FC1-E23121E6E8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632AD7-D3FA-4BFE-AFFA-EBAE5C4CC4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5B3E5B-8689-4A95-AD3B-CE626A274D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40D3DD-E85F-446B-B8B5-3772A0652E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5D05E9-51E7-482D-B504-F7175B3A1C05}"/>
              </a:ext>
            </a:extLst>
          </p:cNvPr>
          <p:cNvSpPr>
            <a:spLocks noGrp="1"/>
          </p:cNvSpPr>
          <p:nvPr>
            <p:ph type="dt" sz="half" idx="10"/>
          </p:nvPr>
        </p:nvSpPr>
        <p:spPr/>
        <p:txBody>
          <a:bodyPr/>
          <a:lstStyle/>
          <a:p>
            <a:fld id="{900D9C6E-433E-4F95-837D-1D97350C2879}" type="datetimeFigureOut">
              <a:rPr lang="en-US" smtClean="0"/>
              <a:t>3/13/22</a:t>
            </a:fld>
            <a:endParaRPr lang="en-US"/>
          </a:p>
        </p:txBody>
      </p:sp>
      <p:sp>
        <p:nvSpPr>
          <p:cNvPr id="8" name="Footer Placeholder 7">
            <a:extLst>
              <a:ext uri="{FF2B5EF4-FFF2-40B4-BE49-F238E27FC236}">
                <a16:creationId xmlns:a16="http://schemas.microsoft.com/office/drawing/2014/main" id="{0369867E-248C-4015-9A6F-BE309A9EB2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48CD52-DCFA-4D8F-B64E-C0E2EFA7F36C}"/>
              </a:ext>
            </a:extLst>
          </p:cNvPr>
          <p:cNvSpPr>
            <a:spLocks noGrp="1"/>
          </p:cNvSpPr>
          <p:nvPr>
            <p:ph type="sldNum" sz="quarter" idx="12"/>
          </p:nvPr>
        </p:nvSpPr>
        <p:spPr/>
        <p:txBody>
          <a:bodyPr/>
          <a:lstStyle/>
          <a:p>
            <a:fld id="{B079316E-02A5-40ED-835A-90892BAE4E07}" type="slidenum">
              <a:rPr lang="en-US" smtClean="0"/>
              <a:t>‹#›</a:t>
            </a:fld>
            <a:endParaRPr lang="en-US"/>
          </a:p>
        </p:txBody>
      </p:sp>
    </p:spTree>
    <p:extLst>
      <p:ext uri="{BB962C8B-B14F-4D97-AF65-F5344CB8AC3E}">
        <p14:creationId xmlns:p14="http://schemas.microsoft.com/office/powerpoint/2010/main" val="91413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F18D6-1794-48F0-8415-C9BE01AB66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12C968-9B41-46E3-BBFA-2D3ACFE694D6}"/>
              </a:ext>
            </a:extLst>
          </p:cNvPr>
          <p:cNvSpPr>
            <a:spLocks noGrp="1"/>
          </p:cNvSpPr>
          <p:nvPr>
            <p:ph type="dt" sz="half" idx="10"/>
          </p:nvPr>
        </p:nvSpPr>
        <p:spPr/>
        <p:txBody>
          <a:bodyPr/>
          <a:lstStyle/>
          <a:p>
            <a:fld id="{900D9C6E-433E-4F95-837D-1D97350C2879}" type="datetimeFigureOut">
              <a:rPr lang="en-US" smtClean="0"/>
              <a:t>3/13/22</a:t>
            </a:fld>
            <a:endParaRPr lang="en-US"/>
          </a:p>
        </p:txBody>
      </p:sp>
      <p:sp>
        <p:nvSpPr>
          <p:cNvPr id="4" name="Footer Placeholder 3">
            <a:extLst>
              <a:ext uri="{FF2B5EF4-FFF2-40B4-BE49-F238E27FC236}">
                <a16:creationId xmlns:a16="http://schemas.microsoft.com/office/drawing/2014/main" id="{98CC5363-AE46-4610-8DF6-479375A2C0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97452C-913A-4B4F-90B6-5409F2106CBB}"/>
              </a:ext>
            </a:extLst>
          </p:cNvPr>
          <p:cNvSpPr>
            <a:spLocks noGrp="1"/>
          </p:cNvSpPr>
          <p:nvPr>
            <p:ph type="sldNum" sz="quarter" idx="12"/>
          </p:nvPr>
        </p:nvSpPr>
        <p:spPr/>
        <p:txBody>
          <a:bodyPr/>
          <a:lstStyle/>
          <a:p>
            <a:fld id="{B079316E-02A5-40ED-835A-90892BAE4E07}" type="slidenum">
              <a:rPr lang="en-US" smtClean="0"/>
              <a:t>‹#›</a:t>
            </a:fld>
            <a:endParaRPr lang="en-US"/>
          </a:p>
        </p:txBody>
      </p:sp>
    </p:spTree>
    <p:extLst>
      <p:ext uri="{BB962C8B-B14F-4D97-AF65-F5344CB8AC3E}">
        <p14:creationId xmlns:p14="http://schemas.microsoft.com/office/powerpoint/2010/main" val="345056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4AF4EC-1373-4BD2-9E5D-D65231EBBE35}"/>
              </a:ext>
            </a:extLst>
          </p:cNvPr>
          <p:cNvSpPr>
            <a:spLocks noGrp="1"/>
          </p:cNvSpPr>
          <p:nvPr>
            <p:ph type="dt" sz="half" idx="10"/>
          </p:nvPr>
        </p:nvSpPr>
        <p:spPr/>
        <p:txBody>
          <a:bodyPr/>
          <a:lstStyle/>
          <a:p>
            <a:fld id="{900D9C6E-433E-4F95-837D-1D97350C2879}" type="datetimeFigureOut">
              <a:rPr lang="en-US" smtClean="0"/>
              <a:t>3/13/22</a:t>
            </a:fld>
            <a:endParaRPr lang="en-US"/>
          </a:p>
        </p:txBody>
      </p:sp>
      <p:sp>
        <p:nvSpPr>
          <p:cNvPr id="3" name="Footer Placeholder 2">
            <a:extLst>
              <a:ext uri="{FF2B5EF4-FFF2-40B4-BE49-F238E27FC236}">
                <a16:creationId xmlns:a16="http://schemas.microsoft.com/office/drawing/2014/main" id="{7E4A005E-E78F-419C-BB8D-7C69DB9964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868215-C0F8-4E19-8C09-81329B95551F}"/>
              </a:ext>
            </a:extLst>
          </p:cNvPr>
          <p:cNvSpPr>
            <a:spLocks noGrp="1"/>
          </p:cNvSpPr>
          <p:nvPr>
            <p:ph type="sldNum" sz="quarter" idx="12"/>
          </p:nvPr>
        </p:nvSpPr>
        <p:spPr/>
        <p:txBody>
          <a:bodyPr/>
          <a:lstStyle/>
          <a:p>
            <a:fld id="{B079316E-02A5-40ED-835A-90892BAE4E07}" type="slidenum">
              <a:rPr lang="en-US" smtClean="0"/>
              <a:t>‹#›</a:t>
            </a:fld>
            <a:endParaRPr lang="en-US"/>
          </a:p>
        </p:txBody>
      </p:sp>
    </p:spTree>
    <p:extLst>
      <p:ext uri="{BB962C8B-B14F-4D97-AF65-F5344CB8AC3E}">
        <p14:creationId xmlns:p14="http://schemas.microsoft.com/office/powerpoint/2010/main" val="1834464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BF2EA-74A2-4A05-A6D6-8F8D4A5321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7034F5-74C5-4B2A-AE6B-868797EFC1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4A42A5-1F7F-4A0B-BDE8-4E31BC5BC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97B0E0-923B-41A0-A937-13DB2D8F52D2}"/>
              </a:ext>
            </a:extLst>
          </p:cNvPr>
          <p:cNvSpPr>
            <a:spLocks noGrp="1"/>
          </p:cNvSpPr>
          <p:nvPr>
            <p:ph type="dt" sz="half" idx="10"/>
          </p:nvPr>
        </p:nvSpPr>
        <p:spPr/>
        <p:txBody>
          <a:bodyPr/>
          <a:lstStyle/>
          <a:p>
            <a:fld id="{900D9C6E-433E-4F95-837D-1D97350C2879}" type="datetimeFigureOut">
              <a:rPr lang="en-US" smtClean="0"/>
              <a:t>3/13/22</a:t>
            </a:fld>
            <a:endParaRPr lang="en-US"/>
          </a:p>
        </p:txBody>
      </p:sp>
      <p:sp>
        <p:nvSpPr>
          <p:cNvPr id="6" name="Footer Placeholder 5">
            <a:extLst>
              <a:ext uri="{FF2B5EF4-FFF2-40B4-BE49-F238E27FC236}">
                <a16:creationId xmlns:a16="http://schemas.microsoft.com/office/drawing/2014/main" id="{DC04C85A-A64F-4C26-B658-F648F2B41F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A1E369-BD63-4D91-A7B7-7F9123953749}"/>
              </a:ext>
            </a:extLst>
          </p:cNvPr>
          <p:cNvSpPr>
            <a:spLocks noGrp="1"/>
          </p:cNvSpPr>
          <p:nvPr>
            <p:ph type="sldNum" sz="quarter" idx="12"/>
          </p:nvPr>
        </p:nvSpPr>
        <p:spPr/>
        <p:txBody>
          <a:bodyPr/>
          <a:lstStyle/>
          <a:p>
            <a:fld id="{B079316E-02A5-40ED-835A-90892BAE4E07}" type="slidenum">
              <a:rPr lang="en-US" smtClean="0"/>
              <a:t>‹#›</a:t>
            </a:fld>
            <a:endParaRPr lang="en-US"/>
          </a:p>
        </p:txBody>
      </p:sp>
    </p:spTree>
    <p:extLst>
      <p:ext uri="{BB962C8B-B14F-4D97-AF65-F5344CB8AC3E}">
        <p14:creationId xmlns:p14="http://schemas.microsoft.com/office/powerpoint/2010/main" val="106351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A2F32-CC8F-4487-8A0C-0295CE526B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D7C03D-E900-4B54-AFAB-F2207076A5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02819F-0196-40B4-8379-38BCA0110C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24DEB9-A2FF-475F-ACE0-54CB9024D8A7}"/>
              </a:ext>
            </a:extLst>
          </p:cNvPr>
          <p:cNvSpPr>
            <a:spLocks noGrp="1"/>
          </p:cNvSpPr>
          <p:nvPr>
            <p:ph type="dt" sz="half" idx="10"/>
          </p:nvPr>
        </p:nvSpPr>
        <p:spPr/>
        <p:txBody>
          <a:bodyPr/>
          <a:lstStyle/>
          <a:p>
            <a:fld id="{900D9C6E-433E-4F95-837D-1D97350C2879}" type="datetimeFigureOut">
              <a:rPr lang="en-US" smtClean="0"/>
              <a:t>3/13/22</a:t>
            </a:fld>
            <a:endParaRPr lang="en-US"/>
          </a:p>
        </p:txBody>
      </p:sp>
      <p:sp>
        <p:nvSpPr>
          <p:cNvPr id="6" name="Footer Placeholder 5">
            <a:extLst>
              <a:ext uri="{FF2B5EF4-FFF2-40B4-BE49-F238E27FC236}">
                <a16:creationId xmlns:a16="http://schemas.microsoft.com/office/drawing/2014/main" id="{26B9196D-AA99-4DEE-92F6-4751273B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ADCDFE-6753-4DE1-820E-6E94A8DD8CB1}"/>
              </a:ext>
            </a:extLst>
          </p:cNvPr>
          <p:cNvSpPr>
            <a:spLocks noGrp="1"/>
          </p:cNvSpPr>
          <p:nvPr>
            <p:ph type="sldNum" sz="quarter" idx="12"/>
          </p:nvPr>
        </p:nvSpPr>
        <p:spPr/>
        <p:txBody>
          <a:bodyPr/>
          <a:lstStyle/>
          <a:p>
            <a:fld id="{B079316E-02A5-40ED-835A-90892BAE4E07}" type="slidenum">
              <a:rPr lang="en-US" smtClean="0"/>
              <a:t>‹#›</a:t>
            </a:fld>
            <a:endParaRPr lang="en-US"/>
          </a:p>
        </p:txBody>
      </p:sp>
    </p:spTree>
    <p:extLst>
      <p:ext uri="{BB962C8B-B14F-4D97-AF65-F5344CB8AC3E}">
        <p14:creationId xmlns:p14="http://schemas.microsoft.com/office/powerpoint/2010/main" val="3662206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F92315-BA57-4BAC-B5B7-EFFB9815DF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CDAAC8-52FE-4C13-A7AF-BFD80C76EF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A5CA47-1E24-4D62-8CC6-7C629206E2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D9C6E-433E-4F95-837D-1D97350C2879}" type="datetimeFigureOut">
              <a:rPr lang="en-US" smtClean="0"/>
              <a:t>3/13/22</a:t>
            </a:fld>
            <a:endParaRPr lang="en-US"/>
          </a:p>
        </p:txBody>
      </p:sp>
      <p:sp>
        <p:nvSpPr>
          <p:cNvPr id="5" name="Footer Placeholder 4">
            <a:extLst>
              <a:ext uri="{FF2B5EF4-FFF2-40B4-BE49-F238E27FC236}">
                <a16:creationId xmlns:a16="http://schemas.microsoft.com/office/drawing/2014/main" id="{A115015A-3126-4B8C-91BE-4D546F5032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E6D718-7917-47AD-B650-ADAF091713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79316E-02A5-40ED-835A-90892BAE4E07}" type="slidenum">
              <a:rPr lang="en-US" smtClean="0"/>
              <a:t>‹#›</a:t>
            </a:fld>
            <a:endParaRPr lang="en-US"/>
          </a:p>
        </p:txBody>
      </p:sp>
    </p:spTree>
    <p:extLst>
      <p:ext uri="{BB962C8B-B14F-4D97-AF65-F5344CB8AC3E}">
        <p14:creationId xmlns:p14="http://schemas.microsoft.com/office/powerpoint/2010/main" val="1205384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46F61-68DC-4918-A4B4-8613C7C91259}"/>
              </a:ext>
            </a:extLst>
          </p:cNvPr>
          <p:cNvSpPr>
            <a:spLocks noGrp="1"/>
          </p:cNvSpPr>
          <p:nvPr>
            <p:ph type="ctrTitle"/>
          </p:nvPr>
        </p:nvSpPr>
        <p:spPr>
          <a:xfrm>
            <a:off x="1524000" y="191912"/>
            <a:ext cx="9144000" cy="4481688"/>
          </a:xfrm>
        </p:spPr>
        <p:txBody>
          <a:bodyPr/>
          <a:lstStyle/>
          <a:p>
            <a:endParaRPr lang="en-US" dirty="0"/>
          </a:p>
        </p:txBody>
      </p:sp>
      <p:sp>
        <p:nvSpPr>
          <p:cNvPr id="3" name="Subtitle 2">
            <a:extLst>
              <a:ext uri="{FF2B5EF4-FFF2-40B4-BE49-F238E27FC236}">
                <a16:creationId xmlns:a16="http://schemas.microsoft.com/office/drawing/2014/main" id="{2FEDB9B5-D0D0-4848-BF0A-CDB2F1CB9A6C}"/>
              </a:ext>
            </a:extLst>
          </p:cNvPr>
          <p:cNvSpPr>
            <a:spLocks noGrp="1"/>
          </p:cNvSpPr>
          <p:nvPr>
            <p:ph type="subTitle" idx="1"/>
          </p:nvPr>
        </p:nvSpPr>
        <p:spPr>
          <a:xfrm>
            <a:off x="1524000" y="4865510"/>
            <a:ext cx="9144000" cy="1992489"/>
          </a:xfrm>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Numbers 23:19</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“God </a:t>
            </a:r>
            <a:r>
              <a:rPr kumimoji="0" lang="en-US" sz="180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is</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not a man, that He should lie,</a:t>
            </a:r>
            <a:r>
              <a:rPr lang="en-US" sz="1800" b="1" dirty="0">
                <a:solidFill>
                  <a:prstClr val="black"/>
                </a:solidFill>
                <a:latin typeface="Times New Roman" panose="02020603050405020304" pitchFamily="18" charset="0"/>
                <a:cs typeface="Times New Roman" panose="02020603050405020304" pitchFamily="18"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Nor a son of man, that He should repent.”</a:t>
            </a:r>
            <a:endPar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algn="l"/>
            <a:r>
              <a:rPr lang="en-US" sz="1800" b="1" dirty="0">
                <a:effectLst/>
                <a:latin typeface="Times New Roman" panose="02020603050405020304" pitchFamily="18" charset="0"/>
                <a:ea typeface="Calibri" panose="020F0502020204030204" pitchFamily="34" charset="0"/>
              </a:rPr>
              <a:t>John 4:24 </a:t>
            </a:r>
          </a:p>
          <a:p>
            <a:pPr algn="l"/>
            <a:r>
              <a:rPr lang="en-US" sz="1800" b="1" dirty="0">
                <a:effectLst/>
                <a:latin typeface="Times New Roman" panose="02020603050405020304" pitchFamily="18" charset="0"/>
                <a:ea typeface="Calibri" panose="020F0502020204030204" pitchFamily="34" charset="0"/>
              </a:rPr>
              <a:t>“God </a:t>
            </a:r>
            <a:r>
              <a:rPr lang="en-US" sz="1800" b="1" i="1" dirty="0">
                <a:effectLst/>
                <a:latin typeface="Times New Roman" panose="02020603050405020304" pitchFamily="18" charset="0"/>
                <a:ea typeface="Calibri" panose="020F0502020204030204" pitchFamily="34" charset="0"/>
              </a:rPr>
              <a:t>is</a:t>
            </a:r>
            <a:r>
              <a:rPr lang="en-US" sz="1800" b="1" dirty="0">
                <a:effectLst/>
                <a:latin typeface="Times New Roman" panose="02020603050405020304" pitchFamily="18" charset="0"/>
                <a:ea typeface="Calibri" panose="020F0502020204030204" pitchFamily="34" charset="0"/>
              </a:rPr>
              <a:t> Spirit, and those who worship Him must worship in spirit and truth.” </a:t>
            </a:r>
            <a:endParaRPr lang="en-US" sz="1800" dirty="0"/>
          </a:p>
        </p:txBody>
      </p:sp>
      <p:pic>
        <p:nvPicPr>
          <p:cNvPr id="4" name="Content Placeholder 3">
            <a:extLst>
              <a:ext uri="{FF2B5EF4-FFF2-40B4-BE49-F238E27FC236}">
                <a16:creationId xmlns:a16="http://schemas.microsoft.com/office/drawing/2014/main" id="{18CE2B51-BDE7-445A-B76F-460A9AE40E90}"/>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148343"/>
            <a:ext cx="8458200" cy="4621212"/>
          </a:xfrm>
          <a:prstGeom prst="rect">
            <a:avLst/>
          </a:prstGeom>
          <a:noFill/>
        </p:spPr>
      </p:pic>
    </p:spTree>
    <p:extLst>
      <p:ext uri="{BB962C8B-B14F-4D97-AF65-F5344CB8AC3E}">
        <p14:creationId xmlns:p14="http://schemas.microsoft.com/office/powerpoint/2010/main" val="3961951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E9598-D945-484A-B601-36C09C5A58AD}"/>
              </a:ext>
            </a:extLst>
          </p:cNvPr>
          <p:cNvSpPr>
            <a:spLocks noGrp="1"/>
          </p:cNvSpPr>
          <p:nvPr>
            <p:ph type="title"/>
          </p:nvPr>
        </p:nvSpPr>
        <p:spPr>
          <a:xfrm>
            <a:off x="838200" y="365125"/>
            <a:ext cx="10515600" cy="865365"/>
          </a:xfrm>
        </p:spPr>
        <p:txBody>
          <a:bodyPr>
            <a:normAutofit fontScale="90000"/>
          </a:bodyPr>
          <a:lstStyle/>
          <a:p>
            <a:r>
              <a:rPr lang="en-US" b="1" dirty="0">
                <a:solidFill>
                  <a:srgbClr val="0070C0"/>
                </a:solidFill>
                <a:latin typeface="Times New Roman" panose="02020603050405020304" pitchFamily="18" charset="0"/>
                <a:cs typeface="Times New Roman" panose="02020603050405020304" pitchFamily="18" charset="0"/>
              </a:rPr>
              <a:t>Omnipresent: The state of being present everywhere all the time</a:t>
            </a:r>
          </a:p>
        </p:txBody>
      </p:sp>
      <p:sp>
        <p:nvSpPr>
          <p:cNvPr id="3" name="Content Placeholder 2">
            <a:extLst>
              <a:ext uri="{FF2B5EF4-FFF2-40B4-BE49-F238E27FC236}">
                <a16:creationId xmlns:a16="http://schemas.microsoft.com/office/drawing/2014/main" id="{6B5E892A-FAF7-4F87-B05F-8B6F48CF6A79}"/>
              </a:ext>
            </a:extLst>
          </p:cNvPr>
          <p:cNvSpPr>
            <a:spLocks noGrp="1"/>
          </p:cNvSpPr>
          <p:nvPr>
            <p:ph idx="1"/>
          </p:nvPr>
        </p:nvSpPr>
        <p:spPr>
          <a:xfrm>
            <a:off x="838200" y="1365957"/>
            <a:ext cx="10515600" cy="5627510"/>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Psalm 139:7-12</a:t>
            </a:r>
            <a:endParaRPr lang="en-US" b="1" i="0" dirty="0">
              <a:solidFill>
                <a:srgbClr val="000000"/>
              </a:solidFill>
              <a:effectLst/>
              <a:latin typeface="Times New Roman" panose="02020603050405020304" pitchFamily="18" charset="0"/>
              <a:cs typeface="Times New Roman" panose="02020603050405020304" pitchFamily="18" charset="0"/>
            </a:endParaRPr>
          </a:p>
          <a:p>
            <a:pPr marL="0" indent="0">
              <a:buNone/>
            </a:pPr>
            <a:r>
              <a:rPr lang="en-US" b="1" i="0" dirty="0">
                <a:solidFill>
                  <a:srgbClr val="000000"/>
                </a:solidFill>
                <a:effectLst/>
                <a:latin typeface="Times New Roman" panose="02020603050405020304" pitchFamily="18" charset="0"/>
                <a:cs typeface="Times New Roman" panose="02020603050405020304" pitchFamily="18" charset="0"/>
              </a:rPr>
              <a:t>“Where can I go from Your Spirit?</a:t>
            </a:r>
            <a:br>
              <a:rPr lang="en-US" b="1" dirty="0">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Or where can I flee from Your presence?</a:t>
            </a:r>
            <a:br>
              <a:rPr lang="en-US" b="1" dirty="0">
                <a:latin typeface="Times New Roman" panose="02020603050405020304" pitchFamily="18" charset="0"/>
                <a:cs typeface="Times New Roman" panose="02020603050405020304" pitchFamily="18" charset="0"/>
              </a:rPr>
            </a:br>
            <a:r>
              <a:rPr lang="en-US" b="1" i="0" baseline="30000" dirty="0">
                <a:solidFill>
                  <a:srgbClr val="000000"/>
                </a:solidFill>
                <a:effectLst/>
                <a:latin typeface="Times New Roman" panose="02020603050405020304" pitchFamily="18" charset="0"/>
                <a:cs typeface="Times New Roman" panose="02020603050405020304" pitchFamily="18" charset="0"/>
              </a:rPr>
              <a:t>8 </a:t>
            </a:r>
            <a:r>
              <a:rPr lang="en-US" b="1" i="0" dirty="0">
                <a:solidFill>
                  <a:srgbClr val="000000"/>
                </a:solidFill>
                <a:effectLst/>
                <a:latin typeface="Times New Roman" panose="02020603050405020304" pitchFamily="18" charset="0"/>
                <a:cs typeface="Times New Roman" panose="02020603050405020304" pitchFamily="18" charset="0"/>
              </a:rPr>
              <a:t>If I ascend into heaven, You </a:t>
            </a:r>
            <a:r>
              <a:rPr lang="en-US" b="1" i="1" dirty="0">
                <a:solidFill>
                  <a:srgbClr val="000000"/>
                </a:solidFill>
                <a:effectLst/>
                <a:latin typeface="Times New Roman" panose="02020603050405020304" pitchFamily="18" charset="0"/>
                <a:cs typeface="Times New Roman" panose="02020603050405020304" pitchFamily="18" charset="0"/>
              </a:rPr>
              <a:t>are</a:t>
            </a:r>
            <a:r>
              <a:rPr lang="en-US" b="1" i="0" dirty="0">
                <a:solidFill>
                  <a:srgbClr val="000000"/>
                </a:solidFill>
                <a:effectLst/>
                <a:latin typeface="Times New Roman" panose="02020603050405020304" pitchFamily="18" charset="0"/>
                <a:cs typeface="Times New Roman" panose="02020603050405020304" pitchFamily="18" charset="0"/>
              </a:rPr>
              <a:t> there;</a:t>
            </a:r>
            <a:br>
              <a:rPr lang="en-US" b="1" dirty="0">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If I make my bed in hell, behold, You </a:t>
            </a:r>
            <a:r>
              <a:rPr lang="en-US" b="1" i="1" dirty="0">
                <a:solidFill>
                  <a:srgbClr val="000000"/>
                </a:solidFill>
                <a:effectLst/>
                <a:latin typeface="Times New Roman" panose="02020603050405020304" pitchFamily="18" charset="0"/>
                <a:cs typeface="Times New Roman" panose="02020603050405020304" pitchFamily="18" charset="0"/>
              </a:rPr>
              <a:t>are there.</a:t>
            </a:r>
            <a:br>
              <a:rPr lang="en-US" b="1" dirty="0">
                <a:latin typeface="Times New Roman" panose="02020603050405020304" pitchFamily="18" charset="0"/>
                <a:cs typeface="Times New Roman" panose="02020603050405020304" pitchFamily="18" charset="0"/>
              </a:rPr>
            </a:br>
            <a:r>
              <a:rPr lang="en-US" b="1" i="0" baseline="30000" dirty="0">
                <a:solidFill>
                  <a:srgbClr val="000000"/>
                </a:solidFill>
                <a:effectLst/>
                <a:latin typeface="Times New Roman" panose="02020603050405020304" pitchFamily="18" charset="0"/>
                <a:cs typeface="Times New Roman" panose="02020603050405020304" pitchFamily="18" charset="0"/>
              </a:rPr>
              <a:t>9 </a:t>
            </a:r>
            <a:r>
              <a:rPr lang="en-US" b="1" i="1" dirty="0">
                <a:solidFill>
                  <a:srgbClr val="000000"/>
                </a:solidFill>
                <a:effectLst/>
                <a:latin typeface="Times New Roman" panose="02020603050405020304" pitchFamily="18" charset="0"/>
                <a:cs typeface="Times New Roman" panose="02020603050405020304" pitchFamily="18" charset="0"/>
              </a:rPr>
              <a:t>If</a:t>
            </a:r>
            <a:r>
              <a:rPr lang="en-US" b="1" i="0" dirty="0">
                <a:solidFill>
                  <a:srgbClr val="000000"/>
                </a:solidFill>
                <a:effectLst/>
                <a:latin typeface="Times New Roman" panose="02020603050405020304" pitchFamily="18" charset="0"/>
                <a:cs typeface="Times New Roman" panose="02020603050405020304" pitchFamily="18" charset="0"/>
              </a:rPr>
              <a:t> I take the wings of the morning,</a:t>
            </a:r>
            <a:br>
              <a:rPr lang="en-US" b="1" dirty="0">
                <a:latin typeface="Times New Roman" panose="02020603050405020304" pitchFamily="18" charset="0"/>
                <a:cs typeface="Times New Roman" panose="02020603050405020304" pitchFamily="18" charset="0"/>
              </a:rPr>
            </a:br>
            <a:r>
              <a:rPr lang="en-US" b="1" i="1" dirty="0">
                <a:solidFill>
                  <a:srgbClr val="000000"/>
                </a:solidFill>
                <a:effectLst/>
                <a:latin typeface="Times New Roman" panose="02020603050405020304" pitchFamily="18" charset="0"/>
                <a:cs typeface="Times New Roman" panose="02020603050405020304" pitchFamily="18" charset="0"/>
              </a:rPr>
              <a:t>And</a:t>
            </a:r>
            <a:r>
              <a:rPr lang="en-US" b="1" i="0" dirty="0">
                <a:solidFill>
                  <a:srgbClr val="000000"/>
                </a:solidFill>
                <a:effectLst/>
                <a:latin typeface="Times New Roman" panose="02020603050405020304" pitchFamily="18" charset="0"/>
                <a:cs typeface="Times New Roman" panose="02020603050405020304" pitchFamily="18" charset="0"/>
              </a:rPr>
              <a:t> dwell in the uttermost parts of the sea,</a:t>
            </a:r>
            <a:br>
              <a:rPr lang="en-US" b="1" dirty="0">
                <a:latin typeface="Times New Roman" panose="02020603050405020304" pitchFamily="18" charset="0"/>
                <a:cs typeface="Times New Roman" panose="02020603050405020304" pitchFamily="18" charset="0"/>
              </a:rPr>
            </a:br>
            <a:r>
              <a:rPr lang="en-US" b="1" i="0" baseline="30000" dirty="0">
                <a:solidFill>
                  <a:srgbClr val="000000"/>
                </a:solidFill>
                <a:effectLst/>
                <a:latin typeface="Times New Roman" panose="02020603050405020304" pitchFamily="18" charset="0"/>
                <a:cs typeface="Times New Roman" panose="02020603050405020304" pitchFamily="18" charset="0"/>
              </a:rPr>
              <a:t>10 </a:t>
            </a:r>
            <a:r>
              <a:rPr lang="en-US" b="1" i="0" dirty="0">
                <a:solidFill>
                  <a:srgbClr val="000000"/>
                </a:solidFill>
                <a:effectLst/>
                <a:latin typeface="Times New Roman" panose="02020603050405020304" pitchFamily="18" charset="0"/>
                <a:cs typeface="Times New Roman" panose="02020603050405020304" pitchFamily="18" charset="0"/>
              </a:rPr>
              <a:t>Even there Your hand shall lead me,</a:t>
            </a:r>
            <a:br>
              <a:rPr lang="en-US" b="1" dirty="0">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And Your right hand shall hold me.</a:t>
            </a:r>
            <a:br>
              <a:rPr lang="en-US" b="1" dirty="0">
                <a:latin typeface="Times New Roman" panose="02020603050405020304" pitchFamily="18" charset="0"/>
                <a:cs typeface="Times New Roman" panose="02020603050405020304" pitchFamily="18" charset="0"/>
              </a:rPr>
            </a:br>
            <a:r>
              <a:rPr lang="en-US" b="1" i="0" baseline="30000" dirty="0">
                <a:solidFill>
                  <a:srgbClr val="000000"/>
                </a:solidFill>
                <a:effectLst/>
                <a:latin typeface="Times New Roman" panose="02020603050405020304" pitchFamily="18" charset="0"/>
                <a:cs typeface="Times New Roman" panose="02020603050405020304" pitchFamily="18" charset="0"/>
              </a:rPr>
              <a:t>11 </a:t>
            </a:r>
            <a:r>
              <a:rPr lang="en-US" b="1" i="0" dirty="0">
                <a:solidFill>
                  <a:srgbClr val="000000"/>
                </a:solidFill>
                <a:effectLst/>
                <a:latin typeface="Times New Roman" panose="02020603050405020304" pitchFamily="18" charset="0"/>
                <a:cs typeface="Times New Roman" panose="02020603050405020304" pitchFamily="18" charset="0"/>
              </a:rPr>
              <a:t>If I say, “Surely the darkness shall fall on me,”</a:t>
            </a:r>
            <a:br>
              <a:rPr lang="en-US" b="1" dirty="0">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Even the night shall be light about me;</a:t>
            </a:r>
            <a:br>
              <a:rPr lang="en-US" b="1" dirty="0">
                <a:latin typeface="Times New Roman" panose="02020603050405020304" pitchFamily="18" charset="0"/>
                <a:cs typeface="Times New Roman" panose="02020603050405020304" pitchFamily="18" charset="0"/>
              </a:rPr>
            </a:br>
            <a:r>
              <a:rPr lang="en-US" b="1" i="0" baseline="30000" dirty="0">
                <a:solidFill>
                  <a:srgbClr val="000000"/>
                </a:solidFill>
                <a:effectLst/>
                <a:latin typeface="Times New Roman" panose="02020603050405020304" pitchFamily="18" charset="0"/>
                <a:cs typeface="Times New Roman" panose="02020603050405020304" pitchFamily="18" charset="0"/>
              </a:rPr>
              <a:t>12 </a:t>
            </a:r>
            <a:r>
              <a:rPr lang="en-US" b="1" i="0" dirty="0">
                <a:solidFill>
                  <a:srgbClr val="000000"/>
                </a:solidFill>
                <a:effectLst/>
                <a:latin typeface="Times New Roman" panose="02020603050405020304" pitchFamily="18" charset="0"/>
                <a:cs typeface="Times New Roman" panose="02020603050405020304" pitchFamily="18" charset="0"/>
              </a:rPr>
              <a:t>Indeed, the darkness shall not hide from You,</a:t>
            </a:r>
            <a:br>
              <a:rPr lang="en-US" b="1" dirty="0">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But the night shines as the day;</a:t>
            </a:r>
            <a:br>
              <a:rPr lang="en-US" b="1" dirty="0">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The darkness and the light </a:t>
            </a:r>
            <a:r>
              <a:rPr lang="en-US" b="1" i="1" dirty="0">
                <a:solidFill>
                  <a:srgbClr val="000000"/>
                </a:solidFill>
                <a:effectLst/>
                <a:latin typeface="Times New Roman" panose="02020603050405020304" pitchFamily="18" charset="0"/>
                <a:cs typeface="Times New Roman" panose="02020603050405020304" pitchFamily="18" charset="0"/>
              </a:rPr>
              <a:t>are</a:t>
            </a:r>
            <a:r>
              <a:rPr lang="en-US" b="1" i="0" dirty="0">
                <a:solidFill>
                  <a:srgbClr val="000000"/>
                </a:solidFill>
                <a:effectLst/>
                <a:latin typeface="Times New Roman" panose="02020603050405020304" pitchFamily="18" charset="0"/>
                <a:cs typeface="Times New Roman" panose="02020603050405020304" pitchFamily="18" charset="0"/>
              </a:rPr>
              <a:t> both alike </a:t>
            </a:r>
            <a:r>
              <a:rPr lang="en-US" b="1" i="1" dirty="0">
                <a:solidFill>
                  <a:srgbClr val="000000"/>
                </a:solidFill>
                <a:effectLst/>
                <a:latin typeface="Times New Roman" panose="02020603050405020304" pitchFamily="18" charset="0"/>
                <a:cs typeface="Times New Roman" panose="02020603050405020304" pitchFamily="18" charset="0"/>
              </a:rPr>
              <a:t>to You.”</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5637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2DD87-7939-4881-8DAE-FCC94BA299CB}"/>
              </a:ext>
            </a:extLst>
          </p:cNvPr>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cs typeface="Times New Roman" panose="02020603050405020304" pitchFamily="18" charset="0"/>
              </a:rPr>
              <a:t>Purely, Perfectly, Personally Present</a:t>
            </a:r>
          </a:p>
        </p:txBody>
      </p:sp>
      <p:sp>
        <p:nvSpPr>
          <p:cNvPr id="3" name="Content Placeholder 2">
            <a:extLst>
              <a:ext uri="{FF2B5EF4-FFF2-40B4-BE49-F238E27FC236}">
                <a16:creationId xmlns:a16="http://schemas.microsoft.com/office/drawing/2014/main" id="{1E12F9E0-5894-4DCA-A7AD-098EBFF6FF1A}"/>
              </a:ext>
            </a:extLst>
          </p:cNvPr>
          <p:cNvSpPr>
            <a:spLocks noGrp="1"/>
          </p:cNvSpPr>
          <p:nvPr>
            <p:ph idx="1"/>
          </p:nvPr>
        </p:nvSpPr>
        <p:spPr/>
        <p:txBody>
          <a:bodyPr>
            <a:normAutofit lnSpcReduction="10000"/>
          </a:bodyPr>
          <a:lstStyle/>
          <a:p>
            <a:pPr marL="0" indent="0" algn="ctr">
              <a:buNone/>
            </a:pPr>
            <a:r>
              <a:rPr lang="en-US" sz="4000" b="1" dirty="0">
                <a:latin typeface="Times New Roman" panose="02020603050405020304" pitchFamily="18" charset="0"/>
                <a:cs typeface="Times New Roman" panose="02020603050405020304" pitchFamily="18" charset="0"/>
              </a:rPr>
              <a:t>Isaiah 57:15</a:t>
            </a:r>
          </a:p>
          <a:p>
            <a:pPr marL="0" indent="0">
              <a:buNone/>
            </a:pPr>
            <a:r>
              <a:rPr lang="en-US" sz="4000" b="1" i="0" dirty="0">
                <a:solidFill>
                  <a:srgbClr val="000000"/>
                </a:solidFill>
                <a:effectLst/>
                <a:latin typeface="Times New Roman" panose="02020603050405020304" pitchFamily="18" charset="0"/>
                <a:cs typeface="Times New Roman" panose="02020603050405020304" pitchFamily="18" charset="0"/>
              </a:rPr>
              <a:t>“For thus says the High and Lofty One</a:t>
            </a:r>
          </a:p>
          <a:p>
            <a:pPr marL="0" indent="0">
              <a:buNone/>
            </a:pPr>
            <a:r>
              <a:rPr lang="en-US" sz="4000" b="1" i="0" dirty="0">
                <a:solidFill>
                  <a:srgbClr val="000000"/>
                </a:solidFill>
                <a:effectLst/>
                <a:latin typeface="Times New Roman" panose="02020603050405020304" pitchFamily="18" charset="0"/>
                <a:cs typeface="Times New Roman" panose="02020603050405020304" pitchFamily="18" charset="0"/>
              </a:rPr>
              <a:t>Who inhabits eternity, whose name is Holy:</a:t>
            </a:r>
          </a:p>
          <a:p>
            <a:pPr marL="0" indent="0">
              <a:buNone/>
            </a:pPr>
            <a:r>
              <a:rPr lang="en-US" sz="4000" b="1" i="0" dirty="0">
                <a:solidFill>
                  <a:srgbClr val="000000"/>
                </a:solidFill>
                <a:effectLst/>
                <a:latin typeface="Times New Roman" panose="02020603050405020304" pitchFamily="18" charset="0"/>
                <a:cs typeface="Times New Roman" panose="02020603050405020304" pitchFamily="18" charset="0"/>
              </a:rPr>
              <a:t>“I dwell in the high and holy place, and</a:t>
            </a:r>
          </a:p>
          <a:p>
            <a:pPr marL="0" indent="0">
              <a:buNone/>
            </a:pPr>
            <a:r>
              <a:rPr lang="en-US" sz="4000" b="1" i="0" dirty="0">
                <a:solidFill>
                  <a:srgbClr val="000000"/>
                </a:solidFill>
                <a:effectLst/>
                <a:latin typeface="Times New Roman" panose="02020603050405020304" pitchFamily="18" charset="0"/>
                <a:cs typeface="Times New Roman" panose="02020603050405020304" pitchFamily="18" charset="0"/>
              </a:rPr>
              <a:t>With him who has a contrite and humble spirit,</a:t>
            </a:r>
          </a:p>
          <a:p>
            <a:pPr marL="0" indent="0">
              <a:buNone/>
            </a:pPr>
            <a:r>
              <a:rPr lang="en-US" sz="4000" b="1" i="0" dirty="0">
                <a:solidFill>
                  <a:srgbClr val="000000"/>
                </a:solidFill>
                <a:effectLst/>
                <a:latin typeface="Times New Roman" panose="02020603050405020304" pitchFamily="18" charset="0"/>
                <a:cs typeface="Times New Roman" panose="02020603050405020304" pitchFamily="18" charset="0"/>
              </a:rPr>
              <a:t>To revive the spirit of the humble,</a:t>
            </a:r>
          </a:p>
          <a:p>
            <a:pPr marL="0" indent="0">
              <a:buNone/>
            </a:pPr>
            <a:r>
              <a:rPr lang="en-US" sz="4000" b="1" i="0" dirty="0">
                <a:solidFill>
                  <a:srgbClr val="000000"/>
                </a:solidFill>
                <a:effectLst/>
                <a:latin typeface="Times New Roman" panose="02020603050405020304" pitchFamily="18" charset="0"/>
                <a:cs typeface="Times New Roman" panose="02020603050405020304" pitchFamily="18" charset="0"/>
              </a:rPr>
              <a:t>And to revive the heart of the contrite ones.</a:t>
            </a:r>
          </a:p>
        </p:txBody>
      </p:sp>
    </p:spTree>
    <p:extLst>
      <p:ext uri="{BB962C8B-B14F-4D97-AF65-F5344CB8AC3E}">
        <p14:creationId xmlns:p14="http://schemas.microsoft.com/office/powerpoint/2010/main" val="253268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8F9E95-73E3-4ED1-8CA3-DB2ED18E1A91}"/>
              </a:ext>
            </a:extLst>
          </p:cNvPr>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cs typeface="Times New Roman" panose="02020603050405020304" pitchFamily="18" charset="0"/>
              </a:rPr>
              <a:t>Present in ALL space AND time</a:t>
            </a:r>
          </a:p>
        </p:txBody>
      </p:sp>
      <p:sp>
        <p:nvSpPr>
          <p:cNvPr id="5" name="Content Placeholder 4">
            <a:extLst>
              <a:ext uri="{FF2B5EF4-FFF2-40B4-BE49-F238E27FC236}">
                <a16:creationId xmlns:a16="http://schemas.microsoft.com/office/drawing/2014/main" id="{99BAF70E-D9FE-473F-A000-27519B088FD4}"/>
              </a:ext>
            </a:extLst>
          </p:cNvPr>
          <p:cNvSpPr>
            <a:spLocks noGrp="1"/>
          </p:cNvSpPr>
          <p:nvPr>
            <p:ph idx="1"/>
          </p:nvPr>
        </p:nvSpPr>
        <p:spPr/>
        <p:txBody>
          <a:bodyPr>
            <a:normAutofit lnSpcReduction="10000"/>
          </a:bodyPr>
          <a:lstStyle/>
          <a:p>
            <a:pPr marL="0" indent="0" algn="ctr">
              <a:buNone/>
            </a:pPr>
            <a:r>
              <a:rPr lang="en-US" sz="4000" b="1" dirty="0">
                <a:latin typeface="Times New Roman" panose="02020603050405020304" pitchFamily="18" charset="0"/>
                <a:cs typeface="Times New Roman" panose="02020603050405020304" pitchFamily="18" charset="0"/>
              </a:rPr>
              <a:t>John 8:57-58</a:t>
            </a:r>
          </a:p>
          <a:p>
            <a:pPr marL="0" indent="0" algn="l">
              <a:buNone/>
            </a:pPr>
            <a:endParaRPr lang="en-US" sz="4000" b="1" i="0" dirty="0">
              <a:solidFill>
                <a:srgbClr val="000000"/>
              </a:solidFill>
              <a:effectLst/>
              <a:latin typeface="Times New Roman" panose="02020603050405020304" pitchFamily="18" charset="0"/>
              <a:cs typeface="Times New Roman" panose="02020603050405020304" pitchFamily="18" charset="0"/>
            </a:endParaRPr>
          </a:p>
          <a:p>
            <a:pPr marL="0" indent="0" algn="l">
              <a:buNone/>
            </a:pPr>
            <a:r>
              <a:rPr lang="en-US" sz="4000" b="1" i="0" dirty="0">
                <a:solidFill>
                  <a:srgbClr val="000000"/>
                </a:solidFill>
                <a:effectLst/>
                <a:latin typeface="Times New Roman" panose="02020603050405020304" pitchFamily="18" charset="0"/>
                <a:cs typeface="Times New Roman" panose="02020603050405020304" pitchFamily="18" charset="0"/>
              </a:rPr>
              <a:t>“</a:t>
            </a:r>
            <a:r>
              <a:rPr lang="en-US" sz="4000" b="1" i="0" dirty="0">
                <a:solidFill>
                  <a:srgbClr val="FF0000"/>
                </a:solidFill>
                <a:effectLst/>
                <a:latin typeface="Times New Roman" panose="02020603050405020304" pitchFamily="18" charset="0"/>
                <a:cs typeface="Times New Roman" panose="02020603050405020304" pitchFamily="18" charset="0"/>
              </a:rPr>
              <a:t>Your father Abraham rejoiced to see My day, and he saw </a:t>
            </a:r>
            <a:r>
              <a:rPr lang="en-US" sz="4000" b="1" i="1" dirty="0">
                <a:solidFill>
                  <a:srgbClr val="FF0000"/>
                </a:solidFill>
                <a:effectLst/>
                <a:latin typeface="Times New Roman" panose="02020603050405020304" pitchFamily="18" charset="0"/>
                <a:cs typeface="Times New Roman" panose="02020603050405020304" pitchFamily="18" charset="0"/>
              </a:rPr>
              <a:t>it</a:t>
            </a:r>
            <a:r>
              <a:rPr lang="en-US" sz="4000" b="1" i="0" dirty="0">
                <a:solidFill>
                  <a:srgbClr val="FF0000"/>
                </a:solidFill>
                <a:effectLst/>
                <a:latin typeface="Times New Roman" panose="02020603050405020304" pitchFamily="18" charset="0"/>
                <a:cs typeface="Times New Roman" panose="02020603050405020304" pitchFamily="18" charset="0"/>
              </a:rPr>
              <a:t> and was glad.” </a:t>
            </a:r>
            <a:r>
              <a:rPr lang="en-US" sz="4000" b="1" i="0" dirty="0">
                <a:solidFill>
                  <a:srgbClr val="000000"/>
                </a:solidFill>
                <a:effectLst/>
                <a:latin typeface="Times New Roman" panose="02020603050405020304" pitchFamily="18" charset="0"/>
                <a:cs typeface="Times New Roman" panose="02020603050405020304" pitchFamily="18" charset="0"/>
              </a:rPr>
              <a:t>Then the Jews said to Him, “You are not yet fifty years old, and have You seen Abraham?” Jesus said to them, </a:t>
            </a:r>
            <a:r>
              <a:rPr lang="en-US" sz="4000" b="1" i="0" dirty="0">
                <a:solidFill>
                  <a:srgbClr val="FF0000"/>
                </a:solidFill>
                <a:effectLst/>
                <a:latin typeface="Times New Roman" panose="02020603050405020304" pitchFamily="18" charset="0"/>
                <a:cs typeface="Times New Roman" panose="02020603050405020304" pitchFamily="18" charset="0"/>
              </a:rPr>
              <a:t>“Most assuredly, I say to you, before Abraham was, I AM.”</a:t>
            </a:r>
          </a:p>
          <a:p>
            <a:pPr marL="0" indent="0">
              <a:buNone/>
            </a:pPr>
            <a:endParaRPr lang="en-US" dirty="0"/>
          </a:p>
        </p:txBody>
      </p:sp>
    </p:spTree>
    <p:extLst>
      <p:ext uri="{BB962C8B-B14F-4D97-AF65-F5344CB8AC3E}">
        <p14:creationId xmlns:p14="http://schemas.microsoft.com/office/powerpoint/2010/main" val="3759829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8E5C7-DF86-49C2-A09D-C2DCCD3D5757}"/>
              </a:ext>
            </a:extLst>
          </p:cNvPr>
          <p:cNvSpPr>
            <a:spLocks noGrp="1"/>
          </p:cNvSpPr>
          <p:nvPr>
            <p:ph type="title"/>
          </p:nvPr>
        </p:nvSpPr>
        <p:spPr/>
        <p:txBody>
          <a:bodyPr>
            <a:normAutofit/>
          </a:bodyPr>
          <a:lstStyle/>
          <a:p>
            <a:r>
              <a:rPr lang="en-US" sz="4000" b="1" dirty="0">
                <a:solidFill>
                  <a:schemeClr val="accent1"/>
                </a:solidFill>
                <a:latin typeface="Times New Roman" panose="02020603050405020304" pitchFamily="18" charset="0"/>
                <a:cs typeface="Times New Roman" panose="02020603050405020304" pitchFamily="18" charset="0"/>
              </a:rPr>
              <a:t>His presence in all time extends to us</a:t>
            </a:r>
          </a:p>
        </p:txBody>
      </p:sp>
      <p:sp>
        <p:nvSpPr>
          <p:cNvPr id="3" name="Content Placeholder 2">
            <a:extLst>
              <a:ext uri="{FF2B5EF4-FFF2-40B4-BE49-F238E27FC236}">
                <a16:creationId xmlns:a16="http://schemas.microsoft.com/office/drawing/2014/main" id="{1CBBAA0F-BCC4-41C3-9CD6-B7E118C163AC}"/>
              </a:ext>
            </a:extLst>
          </p:cNvPr>
          <p:cNvSpPr>
            <a:spLocks noGrp="1"/>
          </p:cNvSpPr>
          <p:nvPr>
            <p:ph idx="1"/>
          </p:nvPr>
        </p:nvSpPr>
        <p:spPr>
          <a:xfrm>
            <a:off x="90311" y="1512710"/>
            <a:ext cx="11977511" cy="5345289"/>
          </a:xfrm>
        </p:spPr>
        <p:txBody>
          <a:bodyPr>
            <a:noAutofit/>
          </a:bodyPr>
          <a:lstStyle/>
          <a:p>
            <a:pPr marL="0" indent="0" algn="ctr">
              <a:buNone/>
            </a:pPr>
            <a:r>
              <a:rPr lang="en-US" sz="4000" b="1" dirty="0">
                <a:latin typeface="Times New Roman" panose="02020603050405020304" pitchFamily="18" charset="0"/>
                <a:cs typeface="Times New Roman" panose="02020603050405020304" pitchFamily="18" charset="0"/>
              </a:rPr>
              <a:t>Ephesians 2:4-6</a:t>
            </a: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i="0" dirty="0">
                <a:solidFill>
                  <a:srgbClr val="000000"/>
                </a:solidFill>
                <a:effectLst/>
                <a:latin typeface="Times New Roman" panose="02020603050405020304" pitchFamily="18" charset="0"/>
                <a:cs typeface="Times New Roman" panose="02020603050405020304" pitchFamily="18" charset="0"/>
              </a:rPr>
              <a:t>“But God, who is rich in mercy, because of His great love with which He loved us,</a:t>
            </a:r>
            <a:r>
              <a:rPr lang="en-US" sz="4000" b="1" i="0" baseline="30000" dirty="0">
                <a:solidFill>
                  <a:srgbClr val="000000"/>
                </a:solidFill>
                <a:effectLst/>
                <a:latin typeface="Times New Roman" panose="02020603050405020304" pitchFamily="18" charset="0"/>
                <a:cs typeface="Times New Roman" panose="02020603050405020304" pitchFamily="18" charset="0"/>
              </a:rPr>
              <a:t> </a:t>
            </a:r>
            <a:r>
              <a:rPr lang="en-US" sz="4000" b="1" i="0" dirty="0">
                <a:solidFill>
                  <a:srgbClr val="000000"/>
                </a:solidFill>
                <a:effectLst/>
                <a:latin typeface="Times New Roman" panose="02020603050405020304" pitchFamily="18" charset="0"/>
                <a:cs typeface="Times New Roman" panose="02020603050405020304" pitchFamily="18" charset="0"/>
              </a:rPr>
              <a:t>even when we were dead in trespasses, made us alive together with Christ (by grace you have been saved), and raised </a:t>
            </a:r>
            <a:r>
              <a:rPr lang="en-US" sz="4000" b="1" i="1" dirty="0">
                <a:solidFill>
                  <a:srgbClr val="000000"/>
                </a:solidFill>
                <a:effectLst/>
                <a:latin typeface="Times New Roman" panose="02020603050405020304" pitchFamily="18" charset="0"/>
                <a:cs typeface="Times New Roman" panose="02020603050405020304" pitchFamily="18" charset="0"/>
              </a:rPr>
              <a:t>us</a:t>
            </a:r>
            <a:r>
              <a:rPr lang="en-US" sz="4000" b="1" i="0" dirty="0">
                <a:solidFill>
                  <a:srgbClr val="000000"/>
                </a:solidFill>
                <a:effectLst/>
                <a:latin typeface="Times New Roman" panose="02020603050405020304" pitchFamily="18" charset="0"/>
                <a:cs typeface="Times New Roman" panose="02020603050405020304" pitchFamily="18" charset="0"/>
              </a:rPr>
              <a:t> up together, and made </a:t>
            </a:r>
            <a:r>
              <a:rPr lang="en-US" sz="4000" b="1" i="1" dirty="0">
                <a:solidFill>
                  <a:srgbClr val="000000"/>
                </a:solidFill>
                <a:effectLst/>
                <a:latin typeface="Times New Roman" panose="02020603050405020304" pitchFamily="18" charset="0"/>
                <a:cs typeface="Times New Roman" panose="02020603050405020304" pitchFamily="18" charset="0"/>
              </a:rPr>
              <a:t>us</a:t>
            </a:r>
            <a:r>
              <a:rPr lang="en-US" sz="4000" b="1" i="0" dirty="0">
                <a:solidFill>
                  <a:srgbClr val="000000"/>
                </a:solidFill>
                <a:effectLst/>
                <a:latin typeface="Times New Roman" panose="02020603050405020304" pitchFamily="18" charset="0"/>
                <a:cs typeface="Times New Roman" panose="02020603050405020304" pitchFamily="18" charset="0"/>
              </a:rPr>
              <a:t> sit together in the heavenly </a:t>
            </a:r>
            <a:r>
              <a:rPr lang="en-US" sz="4000" b="1" i="1" dirty="0">
                <a:solidFill>
                  <a:srgbClr val="000000"/>
                </a:solidFill>
                <a:effectLst/>
                <a:latin typeface="Times New Roman" panose="02020603050405020304" pitchFamily="18" charset="0"/>
                <a:cs typeface="Times New Roman" panose="02020603050405020304" pitchFamily="18" charset="0"/>
              </a:rPr>
              <a:t>places</a:t>
            </a:r>
            <a:r>
              <a:rPr lang="en-US" sz="4000" b="1" i="0" dirty="0">
                <a:solidFill>
                  <a:srgbClr val="000000"/>
                </a:solidFill>
                <a:effectLst/>
                <a:latin typeface="Times New Roman" panose="02020603050405020304" pitchFamily="18" charset="0"/>
                <a:cs typeface="Times New Roman" panose="02020603050405020304" pitchFamily="18" charset="0"/>
              </a:rPr>
              <a:t> in Christ Jesus…”</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0752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C1F6B-908B-45B2-AD04-FFA62FB3A08C}"/>
              </a:ext>
            </a:extLst>
          </p:cNvPr>
          <p:cNvSpPr>
            <a:spLocks noGrp="1"/>
          </p:cNvSpPr>
          <p:nvPr>
            <p:ph type="title"/>
          </p:nvPr>
        </p:nvSpPr>
        <p:spPr/>
        <p:txBody>
          <a:bodyPr>
            <a:normAutofit/>
          </a:bodyPr>
          <a:lstStyle/>
          <a:p>
            <a:r>
              <a:rPr lang="en-US" sz="4000" b="1" dirty="0">
                <a:solidFill>
                  <a:schemeClr val="accent1"/>
                </a:solidFill>
                <a:latin typeface="Times New Roman" panose="02020603050405020304" pitchFamily="18" charset="0"/>
                <a:cs typeface="Times New Roman" panose="02020603050405020304" pitchFamily="18" charset="0"/>
              </a:rPr>
              <a:t>The ways of a man seem right to him…</a:t>
            </a:r>
          </a:p>
        </p:txBody>
      </p:sp>
      <p:sp>
        <p:nvSpPr>
          <p:cNvPr id="3" name="Content Placeholder 2">
            <a:extLst>
              <a:ext uri="{FF2B5EF4-FFF2-40B4-BE49-F238E27FC236}">
                <a16:creationId xmlns:a16="http://schemas.microsoft.com/office/drawing/2014/main" id="{8F34FEF8-234A-49F3-8B66-331C55016349}"/>
              </a:ext>
            </a:extLst>
          </p:cNvPr>
          <p:cNvSpPr>
            <a:spLocks noGrp="1"/>
          </p:cNvSpPr>
          <p:nvPr>
            <p:ph idx="1"/>
          </p:nvPr>
        </p:nvSpPr>
        <p:spPr/>
        <p:txBody>
          <a:bodyPr>
            <a:normAutofit fontScale="85000" lnSpcReduction="20000"/>
          </a:bodyPr>
          <a:lstStyle/>
          <a:p>
            <a:pPr marL="0" indent="0" algn="ctr">
              <a:buNone/>
            </a:pPr>
            <a:r>
              <a:rPr lang="en-US" sz="4000" b="1" dirty="0">
                <a:latin typeface="Times New Roman" panose="02020603050405020304" pitchFamily="18" charset="0"/>
                <a:cs typeface="Times New Roman" panose="02020603050405020304" pitchFamily="18" charset="0"/>
              </a:rPr>
              <a:t>Romans 1:18-20</a:t>
            </a:r>
          </a:p>
          <a:p>
            <a:pPr marL="0" indent="0">
              <a:buNone/>
            </a:pPr>
            <a:r>
              <a:rPr lang="en-US" sz="4000" b="1" i="0" dirty="0">
                <a:solidFill>
                  <a:srgbClr val="000000"/>
                </a:solidFill>
                <a:effectLst/>
                <a:latin typeface="Times New Roman" panose="02020603050405020304" pitchFamily="18" charset="0"/>
                <a:cs typeface="Times New Roman" panose="02020603050405020304" pitchFamily="18" charset="0"/>
              </a:rPr>
              <a:t>“For the wrath of God is revealed from heaven against all ungodliness and unrighteousness of men, who suppress the truth in unrighteousness, because what may be known of God is manifest in them, for God has shown </a:t>
            </a:r>
            <a:r>
              <a:rPr lang="en-US" sz="4000" b="1" i="1" dirty="0">
                <a:solidFill>
                  <a:srgbClr val="000000"/>
                </a:solidFill>
                <a:effectLst/>
                <a:latin typeface="Times New Roman" panose="02020603050405020304" pitchFamily="18" charset="0"/>
                <a:cs typeface="Times New Roman" panose="02020603050405020304" pitchFamily="18" charset="0"/>
              </a:rPr>
              <a:t>it</a:t>
            </a:r>
            <a:r>
              <a:rPr lang="en-US" sz="4000" b="1" i="0" dirty="0">
                <a:solidFill>
                  <a:srgbClr val="000000"/>
                </a:solidFill>
                <a:effectLst/>
                <a:latin typeface="Times New Roman" panose="02020603050405020304" pitchFamily="18" charset="0"/>
                <a:cs typeface="Times New Roman" panose="02020603050405020304" pitchFamily="18" charset="0"/>
              </a:rPr>
              <a:t> to them.</a:t>
            </a:r>
            <a:r>
              <a:rPr lang="en-US" sz="4000" b="1" i="0" baseline="30000" dirty="0">
                <a:solidFill>
                  <a:srgbClr val="000000"/>
                </a:solidFill>
                <a:effectLst/>
                <a:latin typeface="Times New Roman" panose="02020603050405020304" pitchFamily="18" charset="0"/>
                <a:cs typeface="Times New Roman" panose="02020603050405020304" pitchFamily="18" charset="0"/>
              </a:rPr>
              <a:t> </a:t>
            </a:r>
            <a:r>
              <a:rPr lang="en-US" sz="4000" b="1" i="0" dirty="0">
                <a:solidFill>
                  <a:srgbClr val="000000"/>
                </a:solidFill>
                <a:effectLst/>
                <a:latin typeface="Times New Roman" panose="02020603050405020304" pitchFamily="18" charset="0"/>
                <a:cs typeface="Times New Roman" panose="02020603050405020304" pitchFamily="18" charset="0"/>
              </a:rPr>
              <a:t>For since the creation of the world His invisible </a:t>
            </a:r>
            <a:r>
              <a:rPr lang="en-US" sz="4000" b="1" i="1" dirty="0">
                <a:solidFill>
                  <a:srgbClr val="000000"/>
                </a:solidFill>
                <a:effectLst/>
                <a:latin typeface="Times New Roman" panose="02020603050405020304" pitchFamily="18" charset="0"/>
                <a:cs typeface="Times New Roman" panose="02020603050405020304" pitchFamily="18" charset="0"/>
              </a:rPr>
              <a:t>attributes</a:t>
            </a:r>
            <a:r>
              <a:rPr lang="en-US" sz="4000" b="1" i="0" dirty="0">
                <a:solidFill>
                  <a:srgbClr val="000000"/>
                </a:solidFill>
                <a:effectLst/>
                <a:latin typeface="Times New Roman" panose="02020603050405020304" pitchFamily="18" charset="0"/>
                <a:cs typeface="Times New Roman" panose="02020603050405020304" pitchFamily="18" charset="0"/>
              </a:rPr>
              <a:t> are clearly seen, being understood by the things that are made, </a:t>
            </a:r>
            <a:r>
              <a:rPr lang="en-US" sz="4000" b="1" i="1" dirty="0">
                <a:solidFill>
                  <a:srgbClr val="000000"/>
                </a:solidFill>
                <a:effectLst/>
                <a:latin typeface="Times New Roman" panose="02020603050405020304" pitchFamily="18" charset="0"/>
                <a:cs typeface="Times New Roman" panose="02020603050405020304" pitchFamily="18" charset="0"/>
              </a:rPr>
              <a:t>even</a:t>
            </a:r>
            <a:r>
              <a:rPr lang="en-US" sz="4000" b="1" i="0" dirty="0">
                <a:solidFill>
                  <a:srgbClr val="000000"/>
                </a:solidFill>
                <a:effectLst/>
                <a:latin typeface="Times New Roman" panose="02020603050405020304" pitchFamily="18" charset="0"/>
                <a:cs typeface="Times New Roman" panose="02020603050405020304" pitchFamily="18" charset="0"/>
              </a:rPr>
              <a:t> His eternal power and Godhead, so that they are without excuse…”</a:t>
            </a:r>
            <a:endParaRPr lang="en-US" sz="4000" b="1"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11134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844E2-6FC0-4F78-B499-70DFA0C57D3F}"/>
              </a:ext>
            </a:extLst>
          </p:cNvPr>
          <p:cNvSpPr>
            <a:spLocks noGrp="1"/>
          </p:cNvSpPr>
          <p:nvPr>
            <p:ph type="title"/>
          </p:nvPr>
        </p:nvSpPr>
        <p:spPr/>
        <p:txBody>
          <a:bodyPr>
            <a:normAutofit/>
          </a:bodyPr>
          <a:lstStyle/>
          <a:p>
            <a:r>
              <a:rPr lang="en-US" sz="4000" b="1" dirty="0">
                <a:solidFill>
                  <a:schemeClr val="accent1"/>
                </a:solidFill>
                <a:latin typeface="Times New Roman" panose="02020603050405020304" pitchFamily="18" charset="0"/>
                <a:cs typeface="Times New Roman" panose="02020603050405020304" pitchFamily="18" charset="0"/>
              </a:rPr>
              <a:t>Stumbling in the dark…</a:t>
            </a:r>
          </a:p>
        </p:txBody>
      </p:sp>
      <p:sp>
        <p:nvSpPr>
          <p:cNvPr id="3" name="Content Placeholder 2">
            <a:extLst>
              <a:ext uri="{FF2B5EF4-FFF2-40B4-BE49-F238E27FC236}">
                <a16:creationId xmlns:a16="http://schemas.microsoft.com/office/drawing/2014/main" id="{A8AACEA4-FE8E-4A6C-B95E-557B38969589}"/>
              </a:ext>
            </a:extLst>
          </p:cNvPr>
          <p:cNvSpPr>
            <a:spLocks noGrp="1"/>
          </p:cNvSpPr>
          <p:nvPr>
            <p:ph idx="1"/>
          </p:nvPr>
        </p:nvSpPr>
        <p:spPr/>
        <p:txBody>
          <a:bodyPr>
            <a:normAutofit fontScale="92500" lnSpcReduction="10000"/>
          </a:bodyPr>
          <a:lstStyle/>
          <a:p>
            <a:pPr marL="0" indent="0" algn="ctr">
              <a:buNone/>
            </a:pPr>
            <a:r>
              <a:rPr lang="en-US" sz="4000" b="1" i="0" dirty="0">
                <a:solidFill>
                  <a:srgbClr val="000000"/>
                </a:solidFill>
                <a:effectLst/>
                <a:latin typeface="Times New Roman" panose="02020603050405020304" pitchFamily="18" charset="0"/>
                <a:cs typeface="Times New Roman" panose="02020603050405020304" pitchFamily="18" charset="0"/>
              </a:rPr>
              <a:t>Ephesians 4:17-18</a:t>
            </a:r>
          </a:p>
          <a:p>
            <a:pPr marL="0" indent="0">
              <a:buNone/>
            </a:pPr>
            <a:endParaRPr lang="en-US" dirty="0">
              <a:solidFill>
                <a:srgbClr val="000000"/>
              </a:solidFill>
              <a:latin typeface="system-ui"/>
            </a:endParaRPr>
          </a:p>
          <a:p>
            <a:pPr marL="0" indent="0">
              <a:buNone/>
            </a:pPr>
            <a:r>
              <a:rPr lang="en-US" sz="4000" b="1" i="0" dirty="0">
                <a:solidFill>
                  <a:srgbClr val="000000"/>
                </a:solidFill>
                <a:effectLst/>
                <a:latin typeface="Times New Roman" panose="02020603050405020304" pitchFamily="18" charset="0"/>
                <a:cs typeface="Times New Roman" panose="02020603050405020304" pitchFamily="18" charset="0"/>
              </a:rPr>
              <a:t>“This I say, therefore, and testify in the Lord, that you should no longer walk as the rest of the Gentiles walk, in the futility of their mind, having their understanding darkened, being alienated from the life of God, because of the ignorance that is in them, because of the blindness of their heart…” </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9021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F3D92-08F3-4282-8FFE-2997B751CF90}"/>
              </a:ext>
            </a:extLst>
          </p:cNvPr>
          <p:cNvSpPr>
            <a:spLocks noGrp="1"/>
          </p:cNvSpPr>
          <p:nvPr>
            <p:ph type="title"/>
          </p:nvPr>
        </p:nvSpPr>
        <p:spPr>
          <a:xfrm>
            <a:off x="838200" y="-241155"/>
            <a:ext cx="10515600" cy="1325563"/>
          </a:xfrm>
        </p:spPr>
        <p:txBody>
          <a:bodyPr/>
          <a:lstStyle/>
          <a:p>
            <a:r>
              <a:rPr lang="en-US"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7DC61B1C-F7A9-4594-A695-F3DFAB276664}"/>
              </a:ext>
            </a:extLst>
          </p:cNvPr>
          <p:cNvSpPr>
            <a:spLocks noGrp="1"/>
          </p:cNvSpPr>
          <p:nvPr>
            <p:ph idx="1"/>
          </p:nvPr>
        </p:nvSpPr>
        <p:spPr>
          <a:xfrm>
            <a:off x="119270" y="765314"/>
            <a:ext cx="12072730" cy="6092686"/>
          </a:xfrm>
        </p:spPr>
        <p:txBody>
          <a:bodyPr>
            <a:normAutofit fontScale="92500" lnSpcReduction="20000"/>
          </a:bodyPr>
          <a:lstStyle/>
          <a:p>
            <a:pPr marL="342900" marR="0" lvl="0" indent="-342900">
              <a:lnSpc>
                <a:spcPct val="200000"/>
              </a:lnSpc>
              <a:spcBef>
                <a:spcPts val="0"/>
              </a:spcBef>
              <a:spcAft>
                <a:spcPts val="0"/>
              </a:spcAft>
              <a:buFont typeface="Arial" panose="020B0604020202020204" pitchFamily="34" charset="0"/>
              <a:buChar char="•"/>
              <a:tabLst>
                <a:tab pos="457200" algn="l"/>
                <a:tab pos="4667250" algn="l"/>
              </a:tabLst>
            </a:pPr>
            <a:r>
              <a:rPr lang="en-US" sz="19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Recall</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 the times you have thought that God was not near. Recognize that he was present all along. How does that change how you feel? God has always been as close as your own breath (Job 27:3, Psalm 139:13-18)</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200000"/>
              </a:lnSpc>
              <a:spcBef>
                <a:spcPts val="0"/>
              </a:spcBef>
              <a:spcAft>
                <a:spcPts val="0"/>
              </a:spcAft>
              <a:buFont typeface="Arial" panose="020B0604020202020204" pitchFamily="34" charset="0"/>
              <a:buChar char="•"/>
              <a:tabLst>
                <a:tab pos="457200" algn="l"/>
                <a:tab pos="4667250" algn="l"/>
              </a:tabLst>
            </a:pPr>
            <a:r>
              <a:rPr lang="en-US" sz="19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Remind</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 yourself where God is in space and time both generally and regarding you personally (Isaiah 41:10, Joshua 1:9)</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200000"/>
              </a:lnSpc>
              <a:spcBef>
                <a:spcPts val="0"/>
              </a:spcBef>
              <a:spcAft>
                <a:spcPts val="0"/>
              </a:spcAft>
              <a:buFont typeface="Arial" panose="020B0604020202020204" pitchFamily="34" charset="0"/>
              <a:buChar char="•"/>
              <a:tabLst>
                <a:tab pos="457200" algn="l"/>
                <a:tab pos="4667250" algn="l"/>
              </a:tabLst>
            </a:pPr>
            <a:r>
              <a:rPr lang="en-US" sz="19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Reflect</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 on how this knowledge about God applies to you generally and to a specific problem you have (Philippians 1:6, Deuteronomy 31:6-8)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endParaRPr lang="en-US" sz="1900" b="1" dirty="0">
              <a:effectLst/>
              <a:latin typeface="Times New Roman" panose="02020603050405020304" pitchFamily="18" charset="0"/>
              <a:ea typeface="Calibri" panose="020F0502020204030204" pitchFamily="34" charset="0"/>
            </a:endParaRPr>
          </a:p>
          <a:p>
            <a:pPr marL="0" marR="0">
              <a:lnSpc>
                <a:spcPct val="200000"/>
              </a:lnSpc>
              <a:spcBef>
                <a:spcPts val="0"/>
              </a:spcBef>
              <a:spcAft>
                <a:spcPts val="800"/>
              </a:spcAft>
            </a:pPr>
            <a:r>
              <a:rPr lang="en-US" sz="1900" b="1" dirty="0">
                <a:solidFill>
                  <a:srgbClr val="FF0000"/>
                </a:solidFill>
                <a:latin typeface="Times New Roman" panose="02020603050405020304" pitchFamily="18" charset="0"/>
                <a:ea typeface="Calibri" panose="020F0502020204030204" pitchFamily="34" charset="0"/>
              </a:rPr>
              <a:t>Homework:</a:t>
            </a:r>
          </a:p>
          <a:p>
            <a:pPr marL="0" marR="0" indent="0">
              <a:lnSpc>
                <a:spcPct val="200000"/>
              </a:lnSpc>
              <a:spcBef>
                <a:spcPts val="0"/>
              </a:spcBef>
              <a:spcAft>
                <a:spcPts val="800"/>
              </a:spcAft>
              <a:buNone/>
            </a:pPr>
            <a:r>
              <a:rPr lang="en-US" sz="1900" b="1" dirty="0">
                <a:latin typeface="Times New Roman" panose="02020603050405020304" pitchFamily="18" charset="0"/>
                <a:ea typeface="Calibri" panose="020F0502020204030204" pitchFamily="34" charset="0"/>
              </a:rPr>
              <a:t>Think about your worst problem. Think about how this problem would affect you if there was no God. Now, think about where God is in space, time, and within you. How does this affect you, and what bearing does it have on your particular problem? Connect your problem with the truth of Genesis 1:1-4 and Ephesians 2:4-6. </a:t>
            </a:r>
            <a:endParaRPr lang="en-US" sz="1900" b="1" dirty="0">
              <a:effectLst/>
              <a:latin typeface="Times New Roman" panose="02020603050405020304" pitchFamily="18" charset="0"/>
              <a:ea typeface="Calibri" panose="020F0502020204030204" pitchFamily="34" charset="0"/>
            </a:endParaRPr>
          </a:p>
          <a:p>
            <a:pPr marL="0" marR="0">
              <a:lnSpc>
                <a:spcPct val="200000"/>
              </a:lnSpc>
              <a:spcBef>
                <a:spcPts val="0"/>
              </a:spcBef>
              <a:spcAft>
                <a:spcPts val="800"/>
              </a:spcAft>
            </a:pPr>
            <a:endParaRPr lang="en-US" dirty="0"/>
          </a:p>
        </p:txBody>
      </p:sp>
    </p:spTree>
    <p:extLst>
      <p:ext uri="{BB962C8B-B14F-4D97-AF65-F5344CB8AC3E}">
        <p14:creationId xmlns:p14="http://schemas.microsoft.com/office/powerpoint/2010/main" val="4283740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F3D92-08F3-4282-8FFE-2997B751CF90}"/>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7DC61B1C-F7A9-4594-A695-F3DFAB276664}"/>
              </a:ext>
            </a:extLst>
          </p:cNvPr>
          <p:cNvSpPr>
            <a:spLocks noGrp="1"/>
          </p:cNvSpPr>
          <p:nvPr>
            <p:ph idx="1"/>
          </p:nvPr>
        </p:nvSpPr>
        <p:spPr>
          <a:xfrm>
            <a:off x="838200" y="1377538"/>
            <a:ext cx="10515600" cy="5320145"/>
          </a:xfrm>
        </p:spPr>
        <p:txBody>
          <a:bodyPr>
            <a:normAutofit fontScale="85000" lnSpcReduction="20000"/>
          </a:bodyPr>
          <a:lstStyle/>
          <a:p>
            <a:pPr marL="342900" marR="0" lvl="0" indent="-342900">
              <a:lnSpc>
                <a:spcPct val="200000"/>
              </a:lnSpc>
              <a:spcBef>
                <a:spcPts val="0"/>
              </a:spcBef>
              <a:spcAft>
                <a:spcPts val="0"/>
              </a:spcAft>
              <a:buFont typeface="Arial" panose="020B0604020202020204" pitchFamily="34" charset="0"/>
              <a:buChar char="•"/>
              <a:tabLst>
                <a:tab pos="457200" algn="l"/>
                <a:tab pos="4667250" algn="l"/>
              </a:tabLst>
            </a:pPr>
            <a:r>
              <a:rPr lang="en-US" sz="19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Recall</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 the times you have thought that God was not near. Recognize that he was present all along. How does that change how you feel? God has always been as close as your own breath (Job 27:3, Psalm 139:13-18)</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200000"/>
              </a:lnSpc>
              <a:spcBef>
                <a:spcPts val="0"/>
              </a:spcBef>
              <a:spcAft>
                <a:spcPts val="0"/>
              </a:spcAft>
              <a:buFont typeface="Arial" panose="020B0604020202020204" pitchFamily="34" charset="0"/>
              <a:buChar char="•"/>
              <a:tabLst>
                <a:tab pos="457200" algn="l"/>
                <a:tab pos="4667250" algn="l"/>
              </a:tabLst>
            </a:pPr>
            <a:r>
              <a:rPr lang="en-US" sz="19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Remind</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 yourself where God is in space and time both generally and regarding you personally (Isaiah 41:10, Joshua 1:9)</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200000"/>
              </a:lnSpc>
              <a:spcBef>
                <a:spcPts val="0"/>
              </a:spcBef>
              <a:spcAft>
                <a:spcPts val="0"/>
              </a:spcAft>
              <a:buFont typeface="Arial" panose="020B0604020202020204" pitchFamily="34" charset="0"/>
              <a:buChar char="•"/>
              <a:tabLst>
                <a:tab pos="457200" algn="l"/>
                <a:tab pos="4667250" algn="l"/>
              </a:tabLst>
            </a:pPr>
            <a:r>
              <a:rPr lang="en-US" sz="19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Reflect</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 on how this knowledge about God applies to you generally and to a specific problem you have (Philippians 1:6, Deuteronomy 31:6-8)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endParaRPr lang="en-US" sz="1900" b="1" dirty="0">
              <a:effectLst/>
              <a:latin typeface="Times New Roman" panose="02020603050405020304" pitchFamily="18" charset="0"/>
              <a:ea typeface="Calibri" panose="020F0502020204030204" pitchFamily="34" charset="0"/>
            </a:endParaRPr>
          </a:p>
          <a:p>
            <a:pPr marL="0" marR="0">
              <a:lnSpc>
                <a:spcPct val="200000"/>
              </a:lnSpc>
              <a:spcBef>
                <a:spcPts val="0"/>
              </a:spcBef>
              <a:spcAft>
                <a:spcPts val="800"/>
              </a:spcAft>
            </a:pPr>
            <a:r>
              <a:rPr lang="en-US" sz="1900" b="1" dirty="0">
                <a:solidFill>
                  <a:srgbClr val="FF0000"/>
                </a:solidFill>
                <a:latin typeface="Times New Roman" panose="02020603050405020304" pitchFamily="18" charset="0"/>
                <a:ea typeface="Calibri" panose="020F0502020204030204" pitchFamily="34" charset="0"/>
              </a:rPr>
              <a:t>Homework:</a:t>
            </a:r>
          </a:p>
          <a:p>
            <a:pPr marL="0" marR="0" indent="0">
              <a:lnSpc>
                <a:spcPct val="200000"/>
              </a:lnSpc>
              <a:spcBef>
                <a:spcPts val="0"/>
              </a:spcBef>
              <a:spcAft>
                <a:spcPts val="800"/>
              </a:spcAft>
              <a:buNone/>
            </a:pPr>
            <a:r>
              <a:rPr lang="en-US" sz="1900" b="1" dirty="0">
                <a:latin typeface="Times New Roman" panose="02020603050405020304" pitchFamily="18" charset="0"/>
                <a:ea typeface="Calibri" panose="020F0502020204030204" pitchFamily="34" charset="0"/>
              </a:rPr>
              <a:t>Think about your worst problem. Think about how this problem would affect you if there was no God. Now, think about where God is in space, time, and within you. How does this affect you, and what bearing does it have on your particular problem? Connect your problem with the truth of Genesis 1:1-4 and Ephesians 2:4-6. </a:t>
            </a:r>
            <a:endParaRPr lang="en-US" sz="1900" b="1" dirty="0">
              <a:effectLst/>
              <a:latin typeface="Times New Roman" panose="02020603050405020304" pitchFamily="18" charset="0"/>
              <a:ea typeface="Calibri" panose="020F0502020204030204" pitchFamily="34" charset="0"/>
            </a:endParaRPr>
          </a:p>
          <a:p>
            <a:pPr marL="0" marR="0">
              <a:lnSpc>
                <a:spcPct val="200000"/>
              </a:lnSpc>
              <a:spcBef>
                <a:spcPts val="0"/>
              </a:spcBef>
              <a:spcAft>
                <a:spcPts val="800"/>
              </a:spcAft>
            </a:pPr>
            <a:endParaRPr lang="en-US" dirty="0"/>
          </a:p>
        </p:txBody>
      </p:sp>
    </p:spTree>
    <p:extLst>
      <p:ext uri="{BB962C8B-B14F-4D97-AF65-F5344CB8AC3E}">
        <p14:creationId xmlns:p14="http://schemas.microsoft.com/office/powerpoint/2010/main" val="1661758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570</TotalTime>
  <Words>490</Words>
  <Application>Microsoft Macintosh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system-ui</vt:lpstr>
      <vt:lpstr>Times New Roman</vt:lpstr>
      <vt:lpstr>Office Theme</vt:lpstr>
      <vt:lpstr>PowerPoint Presentation</vt:lpstr>
      <vt:lpstr>Omnipresent: The state of being present everywhere all the time</vt:lpstr>
      <vt:lpstr>Purely, Perfectly, Personally Present</vt:lpstr>
      <vt:lpstr>Present in ALL space AND time</vt:lpstr>
      <vt:lpstr>His presence in all time extends to us</vt:lpstr>
      <vt:lpstr>The ways of a man seem right to him…</vt:lpstr>
      <vt:lpstr>Stumbling in the dark…</vt:lpstr>
      <vt:lpstr>Application:</vt:lpstr>
      <vt:lpstr>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4:24  “God is Spirit, and those who worship Him must worship in spirit and truth.”</dc:title>
  <dc:creator>Tony Borton</dc:creator>
  <cp:lastModifiedBy>Jason Iacovetto</cp:lastModifiedBy>
  <cp:revision>14</cp:revision>
  <dcterms:created xsi:type="dcterms:W3CDTF">2022-02-21T21:44:13Z</dcterms:created>
  <dcterms:modified xsi:type="dcterms:W3CDTF">2022-03-13T18:09:08Z</dcterms:modified>
</cp:coreProperties>
</file>