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E9C77-7AFC-46D7-B7FC-ACE654641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0A17C-E777-4ADE-9594-4F7CEE3E3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71891-C18E-43B3-B079-49CAD2619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C5EA7-748A-4CBF-A42F-10ADD990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70123-CC37-4809-82DB-3903C6129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5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D31EC-7FC0-4E37-A26D-CFDBCB21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75DD2-A120-4162-B892-5FFA8F1C3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A100B-1F6E-44C2-9EB9-F00A41624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CEE9-7C4B-4EDA-9A6C-70625020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F0FA6-09BE-4539-AB10-27AD322A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8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53D29-73E6-4A93-8AE4-61EA67583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CCB08-8EE5-47E0-90CB-1FF7DF3AE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F0388-A9F8-4B1E-8A04-989D150D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D7E0F-91C1-45EE-BB81-60BE8A27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FB7C5-0E1F-4114-A4B6-528CF452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20EAC-86A0-4B15-A53A-4ABA975A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93437-4CBE-4463-85B6-6F2893B38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41DE4-5BB0-4CC8-9CBD-F0981F80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84F4-1513-4083-9FC1-E88FAF52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036C7-B4CE-42CA-8B17-55095743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9C4D-BEBA-49E7-9146-5A593396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FC24F-849D-438A-AA0E-5FB7B1342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DC833-66CF-4E71-BAEB-EDCFC764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1F221-9319-4CB7-BFC5-4D30221C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9EA24-F1D2-4E11-A583-DE4F8135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072B-9A60-47F6-8C99-5708BECC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9714-7FD1-4FB7-BA07-B3E2E70ED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C6C35B-955C-4E72-B3BC-722430E7D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E8CA5-52E4-4A80-B558-C58C8E4B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9EDD1-D7CA-4688-B4D9-57480BFC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48149-870F-4326-A9A2-5A337848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0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492B-A1B7-472E-9735-7BC74DE3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099F6-4BCE-4677-A193-D2FD57454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B36FC-5E0A-4984-9AC2-CE1793D15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3A1662-1674-42E2-A85B-1D19D90D3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356F64-AA55-40DF-9630-970C09157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CA919B-63F4-41C4-AF30-32F31D66B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D294CF-1601-4CFB-9F87-9FB5250C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10E69-0EE3-43B4-A93E-EE0ABF102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B7A1-C23E-40B1-B225-04C79E18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9B14A-B312-4A8D-B24F-0F82FE4F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9CD32-8331-4957-9D94-58B07B830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2A4C0-4E52-44B1-B9D4-D5AA4D2D4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9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D84AF-9DCD-4B0E-ABE3-7746561E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016963-8A60-4307-969C-92BFF462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79C6F-61D0-44BD-A93B-AA757E36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2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B4F33-B0EA-4B3F-9628-0AE6B9886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F8953-16A8-4236-999A-3ED4ED81D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91DA9-8B96-432E-AE08-CFD635BE7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815E8-682C-4BB8-B051-6CC4B811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E6868-5F60-4834-BB5F-6B4E050A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B64CD-9483-490D-ABAF-C5E6F6237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6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0E63-B076-4FC6-94DC-190E8DD2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E550A-00E3-4553-AF83-869E16250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F28AD-EC6C-433A-BC0C-4E6C768C7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EFEBE-B80C-4A82-9AD0-CA9293CE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23709-F9E5-4740-8FDA-15F38DE5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A5277-A37B-469C-953B-08F53336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5B6D41-9D84-4098-9896-19D2B72D9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DB90D-A1DD-485B-9D9D-4BAA35EBF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2E400-4DF2-48B3-8D7B-5D4976A1A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09AFB-6D1D-4773-9FB7-00B7A522F888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A52BA-2063-4A3F-AF97-D2745C01C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3D7DA-32D6-4887-BBE5-AAA779CF9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88965-1BB6-478B-B67A-79EC552FE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9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103EC0A9-868B-4DAD-BA1F-E6754C6E8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288" y="0"/>
            <a:ext cx="67524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3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AD36EE-B403-4FE1-BCCC-923271B1D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35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 Days of Creation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07FD87-89DC-46AE-BF5D-54A6B23DD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00124"/>
            <a:ext cx="12192000" cy="58578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1 -  The creation of light and the division of the light from the dark. (1:5)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2 – The division of water from earth, and earth from the atmosphere. (1:8) (heaven) This is most likely not the atmosphere as we now know it.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3 – Creation of plant-life on the earth. (1:13)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4 – Creation of stars, planets, moons, etc. (1:19)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5 – Creation of fish (water-dwellers) and fowl (flying things). (1:23)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6 – Creation of mankind and everything that moves on the earth. (1:31)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7 –God rested. Creation was completed, the work was finished. (2:2-3)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Genesis 1, the termination of each day’s work is noted by the formula: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“And the evening and the morning were the first (or second, etc.) day.”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each day is bounded in a series of days. “Yom” followed by a cardinal number. Each day is a literal 24-hour period.</a:t>
            </a:r>
          </a:p>
        </p:txBody>
      </p:sp>
    </p:spTree>
    <p:extLst>
      <p:ext uri="{BB962C8B-B14F-4D97-AF65-F5344CB8AC3E}">
        <p14:creationId xmlns:p14="http://schemas.microsoft.com/office/powerpoint/2010/main" val="172371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F5BB-6D35-4BA8-A5C9-9BCFF7550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God Cannot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A4429-A781-4E86-B8F7-01EEDCD2E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1" y="1825624"/>
            <a:ext cx="11977511" cy="50323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cannot lie.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“God is not a man, that He should lie.” (Numbers 23:19)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cannot 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God of faithfulness and without iniquity, just and upright is he.” (Deuteronomy 32:4)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 startAt="3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cannot deny Himself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 we are faithless, he remains faithful—for he cannot deny himself.” (2 Timothy 2:13)</a:t>
            </a:r>
          </a:p>
          <a:p>
            <a:pPr marL="514350" indent="-514350" algn="l">
              <a:buAutoNum type="arabicPeriod" startAt="3"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cannot act contrary to His nature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 good gift and every perfect gift is from above, coming down from the Father of lights, with whom there is no variation or shadow due to change.” (James 1:17)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446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FEDA-C5EA-4305-869C-BAC48FDF0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533"/>
            <a:ext cx="10515600" cy="773289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God’s Omnipotence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343DB-F81F-42CD-B9A6-820ACB026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7244"/>
            <a:ext cx="12192000" cy="5362223"/>
          </a:xfrm>
        </p:spPr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All nature is absolutely subject to His will and Word (Job 42:2)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All men are absolutely subject to His authority (James 4:12-15, 		Philippians 2:10-11)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All angels recognize His power (Daniel 4:25, Hebrews 1:13-14)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All Satanic hosts bow to His almightiness (Job 1:2, 2:6)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6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C18E1-9C77-4D33-9D2E-3DCBB87B1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977"/>
            <a:ext cx="10515600" cy="50411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is Omnipotent. 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55DF6-435E-4F97-B67B-767E26D17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2" y="1095022"/>
            <a:ext cx="12033956" cy="5762978"/>
          </a:xfrm>
        </p:spPr>
        <p:txBody>
          <a:bodyPr>
            <a:noAutofit/>
          </a:bodyPr>
          <a:lstStyle/>
          <a:p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 renewed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your mind. Challenge yourself to reflect on the account given in Genesis. (Genesis 1:1-27, John 14:15-17)</a:t>
            </a:r>
          </a:p>
          <a:p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 ready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defend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God’s truth against attacks that come in your own mind and from outside. (Proverbs 4:20-27, Philippians 4:8)</a:t>
            </a:r>
          </a:p>
          <a:p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 respectful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fearful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the Lord’s incomprehensible power and authority. (Proverbs 9:10, James 1:22-25)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140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322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Six Days of Creation</vt:lpstr>
      <vt:lpstr>Things God Cannot Do</vt:lpstr>
      <vt:lpstr>The Result of God’s Omnipotence</vt:lpstr>
      <vt:lpstr>God is Omnipotent. So what?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Days of Creation</dc:title>
  <dc:creator>Tony Borton</dc:creator>
  <cp:lastModifiedBy>Jason Iacovetto</cp:lastModifiedBy>
  <cp:revision>9</cp:revision>
  <dcterms:created xsi:type="dcterms:W3CDTF">2022-03-09T17:12:38Z</dcterms:created>
  <dcterms:modified xsi:type="dcterms:W3CDTF">2022-03-27T15:24:48Z</dcterms:modified>
</cp:coreProperties>
</file>