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1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2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0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8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0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7E52-C7FA-4303-B8DD-002D9310C73F}" type="datetimeFigureOut">
              <a:rPr lang="en-US" smtClean="0"/>
              <a:t>4/3/22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F4F74-30F5-4720-B6A3-46551A23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4CBD108E-93B9-4B61-B6C9-2B457FA141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0" b="28209"/>
          <a:stretch/>
        </p:blipFill>
        <p:spPr>
          <a:xfrm>
            <a:off x="0" y="1200149"/>
            <a:ext cx="9151262" cy="482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83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6C83-D3B7-4F16-AF0F-CE1805D1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Causes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F103C-8078-4B80-A5AE-DA7FB6C15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eriod"/>
            </a:pPr>
            <a:r>
              <a:rPr lang="en-US" dirty="0"/>
              <a:t>We don’t know who God IS.</a:t>
            </a:r>
          </a:p>
          <a:p>
            <a:pPr marL="385763" indent="-385763">
              <a:buAutoNum type="arabicPeriod"/>
            </a:pPr>
            <a:endParaRPr lang="en-US" dirty="0"/>
          </a:p>
          <a:p>
            <a:pPr marL="385763" indent="-385763">
              <a:buAutoNum type="arabicPeriod"/>
            </a:pPr>
            <a:r>
              <a:rPr lang="en-US" dirty="0"/>
              <a:t>We are unconvinced of His Knowledge, Power, and Presence.</a:t>
            </a:r>
          </a:p>
          <a:p>
            <a:pPr marL="385763" indent="-385763">
              <a:buAutoNum type="arabicPeriod"/>
            </a:pPr>
            <a:endParaRPr lang="en-US" dirty="0"/>
          </a:p>
          <a:p>
            <a:pPr marL="385763" indent="-385763">
              <a:buAutoNum type="arabicPeriod"/>
            </a:pPr>
            <a:r>
              <a:rPr lang="en-US" dirty="0"/>
              <a:t>We don’t care about God’s authority over us.</a:t>
            </a:r>
          </a:p>
        </p:txBody>
      </p:sp>
    </p:spTree>
    <p:extLst>
      <p:ext uri="{BB962C8B-B14F-4D97-AF65-F5344CB8AC3E}">
        <p14:creationId xmlns:p14="http://schemas.microsoft.com/office/powerpoint/2010/main" val="292650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9B6B-C6DD-40D2-92DE-D156E59A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Jeremiah 1:5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6DF4-A923-4DAA-A7D9-BDBCDBB55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“Before I formed you in the womb I knew you; Before you were born I sanctified</a:t>
            </a:r>
            <a:r>
              <a:rPr lang="en-US" sz="33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you; I ordained you a prophet to the nations.” 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66363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22D1-83BD-4D33-A9CE-3B686FED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139:16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90A6-F9EC-4DAC-8CCD-29B3081F5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“Your eyes saw my substance, being yet unformed. And in Your book they all were written, The days fashioned for me, When </a:t>
            </a:r>
            <a:r>
              <a:rPr lang="en-US" sz="33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as yet there were</a:t>
            </a: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none of them.”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40325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86B4A-F617-4139-959E-86F76597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4204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2:4-8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89BC-48D5-4E9D-B18B-4FB507ADA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9317"/>
            <a:ext cx="9144000" cy="50193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“But God, who is rich in mercy, because of His great love with which He loved us, </a:t>
            </a:r>
            <a:r>
              <a:rPr lang="en-US" sz="32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5 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even when we were dead in trespasses, made us alive together with Christ (by grace you have been saved), </a:t>
            </a:r>
            <a:r>
              <a:rPr lang="en-US" sz="32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and raised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us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up together, and made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us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sit together in the heavenly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places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in Christ Jesus, </a:t>
            </a:r>
            <a:r>
              <a:rPr lang="en-US" sz="32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7 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that in the ages to come He might show the exceeding riches of His grace in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His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kindness toward us in Christ Jesus. </a:t>
            </a:r>
            <a:r>
              <a:rPr lang="en-US" sz="32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8 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For by grace you have been saved through faith, and that not of yourselves;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it is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the gift of God…”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012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B264-AFC1-4569-B381-311D55BDD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F0144-7469-4055-A9A8-059A174C6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26469"/>
            <a:ext cx="9144000" cy="3774281"/>
          </a:xfrm>
        </p:spPr>
        <p:txBody>
          <a:bodyPr>
            <a:noAutofit/>
          </a:bodyPr>
          <a:lstStyle/>
          <a:p>
            <a:pPr marL="385763" indent="-385763">
              <a:buAutoNum type="arabicPeriod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accountable to Him – Hebrews 4:13</a:t>
            </a:r>
          </a:p>
          <a:p>
            <a:pPr marL="385763" indent="-385763">
              <a:buAutoNum type="arabicPeriod"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your life openly – Numbers 32:23</a:t>
            </a:r>
          </a:p>
          <a:p>
            <a:pPr marL="385763" indent="-385763">
              <a:buAutoNum type="arabicPeriod"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 shall you fear? – </a:t>
            </a:r>
            <a:r>
              <a:rPr 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Psalm 27:1-3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2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DFF7C8-22AD-43E5-82AA-9D27985F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11:33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5F0B0A-4E9E-4784-B822-A8C3E7D0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8650"/>
            <a:ext cx="7886700" cy="41021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 depth of the riches both of the wisdom and knowledge of God! How unsearchable are His judgments and His ways past finding out!”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9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2177-27DC-4BE1-8CC1-558E879D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1:11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9227-7552-4BFD-8D84-E26B7F7C4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384"/>
            <a:ext cx="7886700" cy="403436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Him also we have obtained an inheritance, being predestined according to the purpose of Him who works all things according to the counsel of His will…”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5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8737-83A2-4452-AF2C-EB5CDC97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147:5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275BA-6876-44FA-B6EA-5BAFB62F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51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“Great </a:t>
            </a:r>
            <a:r>
              <a:rPr lang="en-US" sz="3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our Lord, and mighty in power; His understanding </a:t>
            </a:r>
            <a:r>
              <a:rPr lang="en-US" sz="3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infinite.”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4633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0F76-4762-483E-8CCE-A5140997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16:33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E9A-8B11-41D3-87F3-F7BE76D68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“The lot is cast into the lap, But its every decision </a:t>
            </a:r>
            <a:r>
              <a:rPr lang="en-US" sz="3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from the Lord.” </a:t>
            </a:r>
          </a:p>
          <a:p>
            <a:pPr marL="0" indent="0">
              <a:buNone/>
            </a:pPr>
            <a:endParaRPr lang="en-US" sz="3000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i="1" dirty="0">
                <a:latin typeface="Times New Roman" panose="02020603050405020304" pitchFamily="18" charset="0"/>
              </a:rPr>
              <a:t>“You throw the dice, but the Lord determines how they come up.”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398990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B143352-E20D-414E-89CC-D955609F5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" y="1346168"/>
            <a:ext cx="8458200" cy="4165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510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E067-FB8D-43E5-8EEA-CAB2D421A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224"/>
            <a:ext cx="7886700" cy="6066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11:20-23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7092-A27A-4C9D-AEBD-0B3F9298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0931"/>
            <a:ext cx="9144000" cy="51683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“Then He began to rebuke the cities in which most of His mighty works had been done, because they did not repent: </a:t>
            </a:r>
            <a:r>
              <a:rPr lang="en-US" sz="32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21 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“Woe to you,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Chorazin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 Woe to you, Bethsaida! For if the mighty works which were done in you had been done in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Tyre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Sidon, they would have repented long ago in sackcloth and ashes. 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22 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But I say to you, it will be more tolerable for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Tyre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Sidon in the day of judgment than for you. 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you, Capernaum, who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exalted to heaven, will be brought down to Hades; for if the mighty works which were done in you had been done in Sodom, it would have remained until this day.”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6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6450-DB03-46FB-BFFD-9F954D47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Hebrews 4:13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0BB9-65F2-4946-8CA9-3EF5DF906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“…there is no creature hidden from His sight, but all things </a:t>
            </a:r>
            <a:r>
              <a:rPr lang="en-US" sz="33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are</a:t>
            </a: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naked and open to the eyes of Him to whom we </a:t>
            </a:r>
            <a:r>
              <a:rPr lang="en-US" sz="33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must give</a:t>
            </a:r>
            <a:r>
              <a:rPr lang="en-US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account.” 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74290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FBFEF-0D94-4D1F-A7E2-44A0D3FC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5220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139:1-6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3FDAB-0967-4555-9EDE-80DACDD0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7851"/>
            <a:ext cx="9144000" cy="4152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“O Lord, You have searched me and known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me.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You know my sitting down and my rising up; You understand my thought afar off. You comprehend my path and my lying down And are acquainted with all my ways. For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there is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not a word on my tongue, 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behold, O Lord, You know it altogether. You have hedged me behind and before And laid Your hand upon me. 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Such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knowledge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too wonderful for me; It is high, I cannot 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attain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 it.”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257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199</Words>
  <Application>Microsoft Macintosh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Romans 11:33</vt:lpstr>
      <vt:lpstr>Ephesians 1:11</vt:lpstr>
      <vt:lpstr>Psalm 147:5</vt:lpstr>
      <vt:lpstr>Proverbs 16:33</vt:lpstr>
      <vt:lpstr>PowerPoint Presentation</vt:lpstr>
      <vt:lpstr>Matthew 11:20-23</vt:lpstr>
      <vt:lpstr>Hebrews 4:13</vt:lpstr>
      <vt:lpstr>Psalm 139:1-6</vt:lpstr>
      <vt:lpstr>3 Causes of Sin</vt:lpstr>
      <vt:lpstr>Jeremiah 1:5</vt:lpstr>
      <vt:lpstr>Psalm 139:16</vt:lpstr>
      <vt:lpstr>Ephesians 2:4-8</vt:lpstr>
      <vt:lpstr>Application: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11:33</dc:title>
  <dc:creator>Tony Borton</dc:creator>
  <cp:lastModifiedBy>Jason Iacovetto</cp:lastModifiedBy>
  <cp:revision>5</cp:revision>
  <dcterms:created xsi:type="dcterms:W3CDTF">2022-03-28T20:48:32Z</dcterms:created>
  <dcterms:modified xsi:type="dcterms:W3CDTF">2022-04-03T16:30:59Z</dcterms:modified>
</cp:coreProperties>
</file>