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396E-50DF-488D-BEF2-75627DCFA19A}" type="datetimeFigureOut">
              <a:rPr lang="en-US" smtClean="0"/>
              <a:t>12/4/22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A0FE-3020-4E1D-B00D-400E90985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45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396E-50DF-488D-BEF2-75627DCFA19A}" type="datetimeFigureOut">
              <a:rPr lang="en-US" smtClean="0"/>
              <a:t>12/4/22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A0FE-3020-4E1D-B00D-400E90985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6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396E-50DF-488D-BEF2-75627DCFA19A}" type="datetimeFigureOut">
              <a:rPr lang="en-US" smtClean="0"/>
              <a:t>12/4/22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A0FE-3020-4E1D-B00D-400E90985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2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396E-50DF-488D-BEF2-75627DCFA19A}" type="datetimeFigureOut">
              <a:rPr lang="en-US" smtClean="0"/>
              <a:t>12/4/22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A0FE-3020-4E1D-B00D-400E90985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0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396E-50DF-488D-BEF2-75627DCFA19A}" type="datetimeFigureOut">
              <a:rPr lang="en-US" smtClean="0"/>
              <a:t>12/4/22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A0FE-3020-4E1D-B00D-400E90985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3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396E-50DF-488D-BEF2-75627DCFA19A}" type="datetimeFigureOut">
              <a:rPr lang="en-US" smtClean="0"/>
              <a:t>12/4/22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A0FE-3020-4E1D-B00D-400E90985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6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396E-50DF-488D-BEF2-75627DCFA19A}" type="datetimeFigureOut">
              <a:rPr lang="en-US" smtClean="0"/>
              <a:t>12/4/22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A0FE-3020-4E1D-B00D-400E90985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7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396E-50DF-488D-BEF2-75627DCFA19A}" type="datetimeFigureOut">
              <a:rPr lang="en-US" smtClean="0"/>
              <a:t>12/4/22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A0FE-3020-4E1D-B00D-400E90985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5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396E-50DF-488D-BEF2-75627DCFA19A}" type="datetimeFigureOut">
              <a:rPr lang="en-US" smtClean="0"/>
              <a:t>12/4/22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A0FE-3020-4E1D-B00D-400E90985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0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396E-50DF-488D-BEF2-75627DCFA19A}" type="datetimeFigureOut">
              <a:rPr lang="en-US" smtClean="0"/>
              <a:t>12/4/22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A0FE-3020-4E1D-B00D-400E90985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1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396E-50DF-488D-BEF2-75627DCFA19A}" type="datetimeFigureOut">
              <a:rPr lang="en-US" smtClean="0"/>
              <a:t>12/4/22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A0FE-3020-4E1D-B00D-400E90985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5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C396E-50DF-488D-BEF2-75627DCFA19A}" type="datetimeFigureOut">
              <a:rPr lang="en-US" smtClean="0"/>
              <a:t>12/4/22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7A0FE-3020-4E1D-B00D-400E90985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3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D1BFD-1790-8114-35BF-23E2D287A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8966" y="4"/>
            <a:ext cx="9481931" cy="113306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Brief History of Philippian Church Founding</a:t>
            </a:r>
            <a:br>
              <a:rPr lang="en-US" b="1" dirty="0"/>
            </a:br>
            <a:r>
              <a:rPr lang="en-US" sz="4000" b="1" dirty="0"/>
              <a:t>Acts 16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462F-EB8C-1D80-F247-619FB811F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47135"/>
            <a:ext cx="9144000" cy="561086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Paul, Timothy, Silas, and Dr. Luke set off on a missionary journey in AD 49</a:t>
            </a:r>
          </a:p>
          <a:p>
            <a:r>
              <a:rPr lang="en-US" dirty="0"/>
              <a:t>The Spirit guides them to Philippi (The Gateway to Europe)</a:t>
            </a:r>
          </a:p>
          <a:p>
            <a:r>
              <a:rPr lang="en-US" dirty="0"/>
              <a:t>They encounter a group of Jehovah-believing women (including Lydia)</a:t>
            </a:r>
          </a:p>
          <a:p>
            <a:r>
              <a:rPr lang="en-US" dirty="0"/>
              <a:t>The women believe in Christ and are baptized– the church begins</a:t>
            </a:r>
          </a:p>
          <a:p>
            <a:r>
              <a:rPr lang="en-US" dirty="0"/>
              <a:t>Paul casts a demon out of a girl, and her owners are angry (she was a profitable witch)</a:t>
            </a:r>
          </a:p>
          <a:p>
            <a:r>
              <a:rPr lang="en-US" dirty="0"/>
              <a:t>Paul and Silas are beaten and jailed, then an earthquake opens their cell</a:t>
            </a:r>
          </a:p>
          <a:p>
            <a:r>
              <a:rPr lang="en-US" dirty="0"/>
              <a:t>Paul and Silas remain in jail singing and praising God. </a:t>
            </a:r>
          </a:p>
          <a:p>
            <a:r>
              <a:rPr lang="en-US" dirty="0"/>
              <a:t>The distraught jailer and his family believe and are saved</a:t>
            </a:r>
          </a:p>
          <a:p>
            <a:r>
              <a:rPr lang="en-US" dirty="0"/>
              <a:t>The faithful church at Philippi is established </a:t>
            </a:r>
          </a:p>
          <a:p>
            <a:r>
              <a:rPr lang="en-US" dirty="0"/>
              <a:t>Christianity is launched across the western Roman empire</a:t>
            </a:r>
          </a:p>
        </p:txBody>
      </p:sp>
    </p:spTree>
    <p:extLst>
      <p:ext uri="{BB962C8B-B14F-4D97-AF65-F5344CB8AC3E}">
        <p14:creationId xmlns:p14="http://schemas.microsoft.com/office/powerpoint/2010/main" val="2609780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95C1EB-445E-00AD-0749-FDFB13429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302026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The Fellowship of the Gospel</a:t>
            </a:r>
            <a:br>
              <a:rPr lang="en-US" b="1" dirty="0"/>
            </a:br>
            <a:r>
              <a:rPr lang="en-US" sz="4000" b="1" dirty="0"/>
              <a:t>Philippians 1:27-30 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628FF14-CA3D-1E47-2E23-16736FF99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3183"/>
            <a:ext cx="9144000" cy="533573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“Only let your manner of life be worthy of the gospel of Christ, so that whether I come and see you or am absent, I may hear of you that you are standing firm in one spirit, with one mind striving side by side for the faith of the gospel, </a:t>
            </a:r>
            <a:r>
              <a:rPr lang="en-US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28 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not frightened in anything by your opponents. This is a clear sign to them of their destruction, but of your salvation, and that from God. </a:t>
            </a:r>
            <a:r>
              <a:rPr lang="en-US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29 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 it has been granted to you that for the sake of Christ you should not only believe in him but also suffer for his sake, </a:t>
            </a:r>
            <a:r>
              <a:rPr lang="en-US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30 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engaged in the same conflict that you saw I had and now hear that I still have.”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71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4513D-E07E-2D46-6535-8A7420B1F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093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Our Identity as a Christian determines our Citizenship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49314-96CA-867F-FCC8-4FB4FAE54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69774"/>
            <a:ext cx="9144000" cy="4800601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Citizenship in Heaven should determine our Conduct (v. 27)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Our Citizenship in Heaven should determine our Confidence (v. 28)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Our Citizenship in Heaven should determine our Choice (v. 29-30)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471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E3EBA-B486-863F-BA04-BE48C98B9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1761"/>
            <a:ext cx="9144000" cy="137905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Citizenship in Heaven should determine our Conduct (v. 27)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A4C47-35C3-D84A-C9D2-2543D2200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37905"/>
            <a:ext cx="9144000" cy="406284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“Only let your manner of life be worthy of the gospel of Christ, so that whether I come and see you or am absent, I may hear of you that you are standing firm in one spirit, with one mind striving side by side for the faith of the gospel,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839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A2A51-AEB3-9A8D-4534-46FAE0EE7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9027"/>
            <a:ext cx="9144000" cy="1371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Citizenship in Heaven should determine our Confidence (v. 28)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74C35-66A3-F213-58E3-0995C05FE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7" y="1792432"/>
            <a:ext cx="9144000" cy="4208318"/>
          </a:xfrm>
        </p:spPr>
        <p:txBody>
          <a:bodyPr/>
          <a:lstStyle/>
          <a:p>
            <a:pPr marL="0" indent="0">
              <a:buNone/>
            </a:pPr>
            <a:endParaRPr lang="en-US" sz="27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“...and not frightened in anything by your opponents. This is a clear sign to them of their destruction, but of your salvation, and that from God.”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7910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C889-A10A-BCE5-2CE5-8A8145D28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270"/>
            <a:ext cx="9144000" cy="1262269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Citizenship in Heaven should determine our Choice (v. 29-30)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96F8F-FE44-07A2-E908-921CE5E76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95005"/>
            <a:ext cx="9144000" cy="42706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 it has been granted to you that for the sake of Christ you should not only believe in him but also suffer for his sake,</a:t>
            </a:r>
            <a: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engaged in the same conflict that you saw I had and now hear that I still have.”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04381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9F49A-C475-157B-30B5-F5FA96E57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6468"/>
            <a:ext cx="7886700" cy="1046231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+mn-lt"/>
              </a:rPr>
              <a:t>So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D6822-00FF-C2F0-AE4D-23356F527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411356"/>
            <a:ext cx="8746435" cy="5218043"/>
          </a:xfrm>
          <a:ln>
            <a:noFill/>
          </a:ln>
        </p:spPr>
        <p:txBody>
          <a:bodyPr>
            <a:normAutofit fontScale="92500"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are a citizen of heaven, so act like you are a citizen of heaven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are a citizen of heaven so don’t be scared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en-US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are a citizen of heaven, so be willing to die or live for Christ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300" b="1" dirty="0">
                <a:solidFill>
                  <a:srgbClr val="0432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Above all, Count it all Joy!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en-US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143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297</Words>
  <Application>Microsoft Macintosh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Brief History of Philippian Church Founding Acts 16</vt:lpstr>
      <vt:lpstr>The Fellowship of the Gospel Philippians 1:27-30 </vt:lpstr>
      <vt:lpstr>Our Identity as a Christian determines our Citizenship </vt:lpstr>
      <vt:lpstr>Our Citizenship in Heaven should determine our Conduct (v. 27)</vt:lpstr>
      <vt:lpstr>Our Citizenship in Heaven should determine our Confidence (v. 28)</vt:lpstr>
      <vt:lpstr>Our Citizenship in Heaven should determine our Choice (v. 29-30)</vt:lpstr>
      <vt:lpstr>So What?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History of Philippian Church Establishment Acts 16</dc:title>
  <dc:creator>Tony Borton</dc:creator>
  <cp:lastModifiedBy>Carolyn Morford</cp:lastModifiedBy>
  <cp:revision>8</cp:revision>
  <dcterms:created xsi:type="dcterms:W3CDTF">2022-11-29T22:52:17Z</dcterms:created>
  <dcterms:modified xsi:type="dcterms:W3CDTF">2022-12-04T18:58:10Z</dcterms:modified>
</cp:coreProperties>
</file>