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84" d="100"/>
          <a:sy n="84" d="100"/>
        </p:scale>
        <p:origin x="108"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F336B-B28B-536D-98BD-812CA781B4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3523CD-BEEB-3FCE-FEFC-E144AC1837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8C0252-D06A-163B-D795-99AD9CB1E69A}"/>
              </a:ext>
            </a:extLst>
          </p:cNvPr>
          <p:cNvSpPr>
            <a:spLocks noGrp="1"/>
          </p:cNvSpPr>
          <p:nvPr>
            <p:ph type="dt" sz="half" idx="10"/>
          </p:nvPr>
        </p:nvSpPr>
        <p:spPr/>
        <p:txBody>
          <a:bodyPr/>
          <a:lstStyle/>
          <a:p>
            <a:fld id="{9FDDC38F-147E-4306-B339-1E3CAAE52C00}" type="datetimeFigureOut">
              <a:rPr lang="en-US" smtClean="0"/>
              <a:t>2/19/2023</a:t>
            </a:fld>
            <a:endParaRPr lang="en-US"/>
          </a:p>
        </p:txBody>
      </p:sp>
      <p:sp>
        <p:nvSpPr>
          <p:cNvPr id="5" name="Footer Placeholder 4">
            <a:extLst>
              <a:ext uri="{FF2B5EF4-FFF2-40B4-BE49-F238E27FC236}">
                <a16:creationId xmlns:a16="http://schemas.microsoft.com/office/drawing/2014/main" id="{8FE1C421-E3B2-B31A-36CA-EB5C90B0CB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D517E5-D9FF-B99E-A9B7-91556235579D}"/>
              </a:ext>
            </a:extLst>
          </p:cNvPr>
          <p:cNvSpPr>
            <a:spLocks noGrp="1"/>
          </p:cNvSpPr>
          <p:nvPr>
            <p:ph type="sldNum" sz="quarter" idx="12"/>
          </p:nvPr>
        </p:nvSpPr>
        <p:spPr/>
        <p:txBody>
          <a:bodyPr/>
          <a:lstStyle/>
          <a:p>
            <a:fld id="{1F9B20F7-DCC9-4D1A-B90A-CB8F3A21E5D1}" type="slidenum">
              <a:rPr lang="en-US" smtClean="0"/>
              <a:t>‹#›</a:t>
            </a:fld>
            <a:endParaRPr lang="en-US"/>
          </a:p>
        </p:txBody>
      </p:sp>
    </p:spTree>
    <p:extLst>
      <p:ext uri="{BB962C8B-B14F-4D97-AF65-F5344CB8AC3E}">
        <p14:creationId xmlns:p14="http://schemas.microsoft.com/office/powerpoint/2010/main" val="422855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BC624-4B80-A4DD-EA0F-2F929490C6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119DC6-136F-993C-030A-D408804F49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20619B-3CC1-296D-56CE-1E7CFDC3DE20}"/>
              </a:ext>
            </a:extLst>
          </p:cNvPr>
          <p:cNvSpPr>
            <a:spLocks noGrp="1"/>
          </p:cNvSpPr>
          <p:nvPr>
            <p:ph type="dt" sz="half" idx="10"/>
          </p:nvPr>
        </p:nvSpPr>
        <p:spPr/>
        <p:txBody>
          <a:bodyPr/>
          <a:lstStyle/>
          <a:p>
            <a:fld id="{9FDDC38F-147E-4306-B339-1E3CAAE52C00}" type="datetimeFigureOut">
              <a:rPr lang="en-US" smtClean="0"/>
              <a:t>2/19/2023</a:t>
            </a:fld>
            <a:endParaRPr lang="en-US"/>
          </a:p>
        </p:txBody>
      </p:sp>
      <p:sp>
        <p:nvSpPr>
          <p:cNvPr id="5" name="Footer Placeholder 4">
            <a:extLst>
              <a:ext uri="{FF2B5EF4-FFF2-40B4-BE49-F238E27FC236}">
                <a16:creationId xmlns:a16="http://schemas.microsoft.com/office/drawing/2014/main" id="{7CA0597F-3E73-69ED-96AD-B2CBE5D9D4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8BC62C-749A-FC29-4E6E-5500C959DBC9}"/>
              </a:ext>
            </a:extLst>
          </p:cNvPr>
          <p:cNvSpPr>
            <a:spLocks noGrp="1"/>
          </p:cNvSpPr>
          <p:nvPr>
            <p:ph type="sldNum" sz="quarter" idx="12"/>
          </p:nvPr>
        </p:nvSpPr>
        <p:spPr/>
        <p:txBody>
          <a:bodyPr/>
          <a:lstStyle/>
          <a:p>
            <a:fld id="{1F9B20F7-DCC9-4D1A-B90A-CB8F3A21E5D1}" type="slidenum">
              <a:rPr lang="en-US" smtClean="0"/>
              <a:t>‹#›</a:t>
            </a:fld>
            <a:endParaRPr lang="en-US"/>
          </a:p>
        </p:txBody>
      </p:sp>
    </p:spTree>
    <p:extLst>
      <p:ext uri="{BB962C8B-B14F-4D97-AF65-F5344CB8AC3E}">
        <p14:creationId xmlns:p14="http://schemas.microsoft.com/office/powerpoint/2010/main" val="646571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29FB64-025E-B78F-5310-3789AF0A90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CC31BF-54CF-5A1A-CD04-2743EAFBD2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712B5A-687C-DCFF-D33D-6B8041F46C1F}"/>
              </a:ext>
            </a:extLst>
          </p:cNvPr>
          <p:cNvSpPr>
            <a:spLocks noGrp="1"/>
          </p:cNvSpPr>
          <p:nvPr>
            <p:ph type="dt" sz="half" idx="10"/>
          </p:nvPr>
        </p:nvSpPr>
        <p:spPr/>
        <p:txBody>
          <a:bodyPr/>
          <a:lstStyle/>
          <a:p>
            <a:fld id="{9FDDC38F-147E-4306-B339-1E3CAAE52C00}" type="datetimeFigureOut">
              <a:rPr lang="en-US" smtClean="0"/>
              <a:t>2/19/2023</a:t>
            </a:fld>
            <a:endParaRPr lang="en-US"/>
          </a:p>
        </p:txBody>
      </p:sp>
      <p:sp>
        <p:nvSpPr>
          <p:cNvPr id="5" name="Footer Placeholder 4">
            <a:extLst>
              <a:ext uri="{FF2B5EF4-FFF2-40B4-BE49-F238E27FC236}">
                <a16:creationId xmlns:a16="http://schemas.microsoft.com/office/drawing/2014/main" id="{48DD685A-EB03-5FE7-C43F-969D6C87AB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7A7C93-850E-8114-2C76-F433DEBE192C}"/>
              </a:ext>
            </a:extLst>
          </p:cNvPr>
          <p:cNvSpPr>
            <a:spLocks noGrp="1"/>
          </p:cNvSpPr>
          <p:nvPr>
            <p:ph type="sldNum" sz="quarter" idx="12"/>
          </p:nvPr>
        </p:nvSpPr>
        <p:spPr/>
        <p:txBody>
          <a:bodyPr/>
          <a:lstStyle/>
          <a:p>
            <a:fld id="{1F9B20F7-DCC9-4D1A-B90A-CB8F3A21E5D1}" type="slidenum">
              <a:rPr lang="en-US" smtClean="0"/>
              <a:t>‹#›</a:t>
            </a:fld>
            <a:endParaRPr lang="en-US"/>
          </a:p>
        </p:txBody>
      </p:sp>
    </p:spTree>
    <p:extLst>
      <p:ext uri="{BB962C8B-B14F-4D97-AF65-F5344CB8AC3E}">
        <p14:creationId xmlns:p14="http://schemas.microsoft.com/office/powerpoint/2010/main" val="4107824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3CCB6-4359-BC89-8D80-D9D2A2AE85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4CF3E7-0865-E926-FA43-5BF4826E33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073FC-36C9-E4A7-6442-18809E9BEA01}"/>
              </a:ext>
            </a:extLst>
          </p:cNvPr>
          <p:cNvSpPr>
            <a:spLocks noGrp="1"/>
          </p:cNvSpPr>
          <p:nvPr>
            <p:ph type="dt" sz="half" idx="10"/>
          </p:nvPr>
        </p:nvSpPr>
        <p:spPr/>
        <p:txBody>
          <a:bodyPr/>
          <a:lstStyle/>
          <a:p>
            <a:fld id="{9FDDC38F-147E-4306-B339-1E3CAAE52C00}" type="datetimeFigureOut">
              <a:rPr lang="en-US" smtClean="0"/>
              <a:t>2/19/2023</a:t>
            </a:fld>
            <a:endParaRPr lang="en-US"/>
          </a:p>
        </p:txBody>
      </p:sp>
      <p:sp>
        <p:nvSpPr>
          <p:cNvPr id="5" name="Footer Placeholder 4">
            <a:extLst>
              <a:ext uri="{FF2B5EF4-FFF2-40B4-BE49-F238E27FC236}">
                <a16:creationId xmlns:a16="http://schemas.microsoft.com/office/drawing/2014/main" id="{A86E4086-87B8-B5C6-1AB4-7B0D1EB131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EE0836-B634-9CD0-037E-6974C8E5D57D}"/>
              </a:ext>
            </a:extLst>
          </p:cNvPr>
          <p:cNvSpPr>
            <a:spLocks noGrp="1"/>
          </p:cNvSpPr>
          <p:nvPr>
            <p:ph type="sldNum" sz="quarter" idx="12"/>
          </p:nvPr>
        </p:nvSpPr>
        <p:spPr/>
        <p:txBody>
          <a:bodyPr/>
          <a:lstStyle/>
          <a:p>
            <a:fld id="{1F9B20F7-DCC9-4D1A-B90A-CB8F3A21E5D1}" type="slidenum">
              <a:rPr lang="en-US" smtClean="0"/>
              <a:t>‹#›</a:t>
            </a:fld>
            <a:endParaRPr lang="en-US"/>
          </a:p>
        </p:txBody>
      </p:sp>
    </p:spTree>
    <p:extLst>
      <p:ext uri="{BB962C8B-B14F-4D97-AF65-F5344CB8AC3E}">
        <p14:creationId xmlns:p14="http://schemas.microsoft.com/office/powerpoint/2010/main" val="24872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AEA3E-3497-B53D-2B24-136FC3FE4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315544-D797-F48B-D135-42D59E0AAE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8F8121-22BA-9AAE-EF7F-49B1E3E5D173}"/>
              </a:ext>
            </a:extLst>
          </p:cNvPr>
          <p:cNvSpPr>
            <a:spLocks noGrp="1"/>
          </p:cNvSpPr>
          <p:nvPr>
            <p:ph type="dt" sz="half" idx="10"/>
          </p:nvPr>
        </p:nvSpPr>
        <p:spPr/>
        <p:txBody>
          <a:bodyPr/>
          <a:lstStyle/>
          <a:p>
            <a:fld id="{9FDDC38F-147E-4306-B339-1E3CAAE52C00}" type="datetimeFigureOut">
              <a:rPr lang="en-US" smtClean="0"/>
              <a:t>2/19/2023</a:t>
            </a:fld>
            <a:endParaRPr lang="en-US"/>
          </a:p>
        </p:txBody>
      </p:sp>
      <p:sp>
        <p:nvSpPr>
          <p:cNvPr id="5" name="Footer Placeholder 4">
            <a:extLst>
              <a:ext uri="{FF2B5EF4-FFF2-40B4-BE49-F238E27FC236}">
                <a16:creationId xmlns:a16="http://schemas.microsoft.com/office/drawing/2014/main" id="{9000A140-6DD4-B7A2-D1CA-765E39D311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5BC8CA-5D0B-9D46-21BC-A60B1F1AC1F1}"/>
              </a:ext>
            </a:extLst>
          </p:cNvPr>
          <p:cNvSpPr>
            <a:spLocks noGrp="1"/>
          </p:cNvSpPr>
          <p:nvPr>
            <p:ph type="sldNum" sz="quarter" idx="12"/>
          </p:nvPr>
        </p:nvSpPr>
        <p:spPr/>
        <p:txBody>
          <a:bodyPr/>
          <a:lstStyle/>
          <a:p>
            <a:fld id="{1F9B20F7-DCC9-4D1A-B90A-CB8F3A21E5D1}" type="slidenum">
              <a:rPr lang="en-US" smtClean="0"/>
              <a:t>‹#›</a:t>
            </a:fld>
            <a:endParaRPr lang="en-US"/>
          </a:p>
        </p:txBody>
      </p:sp>
    </p:spTree>
    <p:extLst>
      <p:ext uri="{BB962C8B-B14F-4D97-AF65-F5344CB8AC3E}">
        <p14:creationId xmlns:p14="http://schemas.microsoft.com/office/powerpoint/2010/main" val="81224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FCD8-9987-08D6-57FA-0AE74D4E19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5ADDE7-4119-694F-68BC-9ED2C9F07C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A5599E-D06F-91C9-3D54-D6CC6A5E12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DC8129-3506-BEA5-7A31-E8E60B3D7D1E}"/>
              </a:ext>
            </a:extLst>
          </p:cNvPr>
          <p:cNvSpPr>
            <a:spLocks noGrp="1"/>
          </p:cNvSpPr>
          <p:nvPr>
            <p:ph type="dt" sz="half" idx="10"/>
          </p:nvPr>
        </p:nvSpPr>
        <p:spPr/>
        <p:txBody>
          <a:bodyPr/>
          <a:lstStyle/>
          <a:p>
            <a:fld id="{9FDDC38F-147E-4306-B339-1E3CAAE52C00}" type="datetimeFigureOut">
              <a:rPr lang="en-US" smtClean="0"/>
              <a:t>2/19/2023</a:t>
            </a:fld>
            <a:endParaRPr lang="en-US"/>
          </a:p>
        </p:txBody>
      </p:sp>
      <p:sp>
        <p:nvSpPr>
          <p:cNvPr id="6" name="Footer Placeholder 5">
            <a:extLst>
              <a:ext uri="{FF2B5EF4-FFF2-40B4-BE49-F238E27FC236}">
                <a16:creationId xmlns:a16="http://schemas.microsoft.com/office/drawing/2014/main" id="{B38C1298-DDBB-F6AC-5D87-157FD98498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818CAB-C3C4-2C96-D6CC-9B1CA39A7650}"/>
              </a:ext>
            </a:extLst>
          </p:cNvPr>
          <p:cNvSpPr>
            <a:spLocks noGrp="1"/>
          </p:cNvSpPr>
          <p:nvPr>
            <p:ph type="sldNum" sz="quarter" idx="12"/>
          </p:nvPr>
        </p:nvSpPr>
        <p:spPr/>
        <p:txBody>
          <a:bodyPr/>
          <a:lstStyle/>
          <a:p>
            <a:fld id="{1F9B20F7-DCC9-4D1A-B90A-CB8F3A21E5D1}" type="slidenum">
              <a:rPr lang="en-US" smtClean="0"/>
              <a:t>‹#›</a:t>
            </a:fld>
            <a:endParaRPr lang="en-US"/>
          </a:p>
        </p:txBody>
      </p:sp>
    </p:spTree>
    <p:extLst>
      <p:ext uri="{BB962C8B-B14F-4D97-AF65-F5344CB8AC3E}">
        <p14:creationId xmlns:p14="http://schemas.microsoft.com/office/powerpoint/2010/main" val="3146671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812C8-98D6-A6F2-BB20-514D6E6DA3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85ABFA-76F6-E0C1-9308-DCCD92E5CA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185D8D-3DA0-6C4F-A797-3688CE310B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3138B4-B8B2-7BC5-2CC9-F4A7E1EA54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FDA0E3-5109-B5D7-778E-18FF379A1F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E972CF-E65C-4A00-93B7-91938AE705EB}"/>
              </a:ext>
            </a:extLst>
          </p:cNvPr>
          <p:cNvSpPr>
            <a:spLocks noGrp="1"/>
          </p:cNvSpPr>
          <p:nvPr>
            <p:ph type="dt" sz="half" idx="10"/>
          </p:nvPr>
        </p:nvSpPr>
        <p:spPr/>
        <p:txBody>
          <a:bodyPr/>
          <a:lstStyle/>
          <a:p>
            <a:fld id="{9FDDC38F-147E-4306-B339-1E3CAAE52C00}" type="datetimeFigureOut">
              <a:rPr lang="en-US" smtClean="0"/>
              <a:t>2/19/2023</a:t>
            </a:fld>
            <a:endParaRPr lang="en-US"/>
          </a:p>
        </p:txBody>
      </p:sp>
      <p:sp>
        <p:nvSpPr>
          <p:cNvPr id="8" name="Footer Placeholder 7">
            <a:extLst>
              <a:ext uri="{FF2B5EF4-FFF2-40B4-BE49-F238E27FC236}">
                <a16:creationId xmlns:a16="http://schemas.microsoft.com/office/drawing/2014/main" id="{24CFB144-AC01-0C21-B430-BE4B27A586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069D20-E2D6-909D-45C8-B84BD80F8840}"/>
              </a:ext>
            </a:extLst>
          </p:cNvPr>
          <p:cNvSpPr>
            <a:spLocks noGrp="1"/>
          </p:cNvSpPr>
          <p:nvPr>
            <p:ph type="sldNum" sz="quarter" idx="12"/>
          </p:nvPr>
        </p:nvSpPr>
        <p:spPr/>
        <p:txBody>
          <a:bodyPr/>
          <a:lstStyle/>
          <a:p>
            <a:fld id="{1F9B20F7-DCC9-4D1A-B90A-CB8F3A21E5D1}" type="slidenum">
              <a:rPr lang="en-US" smtClean="0"/>
              <a:t>‹#›</a:t>
            </a:fld>
            <a:endParaRPr lang="en-US"/>
          </a:p>
        </p:txBody>
      </p:sp>
    </p:spTree>
    <p:extLst>
      <p:ext uri="{BB962C8B-B14F-4D97-AF65-F5344CB8AC3E}">
        <p14:creationId xmlns:p14="http://schemas.microsoft.com/office/powerpoint/2010/main" val="2017359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8CEC6-CEB0-6AEE-BEFE-8030EB8265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D1D098-3FB4-E7F0-2229-7853EF7E3E0C}"/>
              </a:ext>
            </a:extLst>
          </p:cNvPr>
          <p:cNvSpPr>
            <a:spLocks noGrp="1"/>
          </p:cNvSpPr>
          <p:nvPr>
            <p:ph type="dt" sz="half" idx="10"/>
          </p:nvPr>
        </p:nvSpPr>
        <p:spPr/>
        <p:txBody>
          <a:bodyPr/>
          <a:lstStyle/>
          <a:p>
            <a:fld id="{9FDDC38F-147E-4306-B339-1E3CAAE52C00}" type="datetimeFigureOut">
              <a:rPr lang="en-US" smtClean="0"/>
              <a:t>2/19/2023</a:t>
            </a:fld>
            <a:endParaRPr lang="en-US"/>
          </a:p>
        </p:txBody>
      </p:sp>
      <p:sp>
        <p:nvSpPr>
          <p:cNvPr id="4" name="Footer Placeholder 3">
            <a:extLst>
              <a:ext uri="{FF2B5EF4-FFF2-40B4-BE49-F238E27FC236}">
                <a16:creationId xmlns:a16="http://schemas.microsoft.com/office/drawing/2014/main" id="{94773E3B-4DBA-4931-3CCF-790EC52302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7FA600-0225-43D9-9691-808124F31E4B}"/>
              </a:ext>
            </a:extLst>
          </p:cNvPr>
          <p:cNvSpPr>
            <a:spLocks noGrp="1"/>
          </p:cNvSpPr>
          <p:nvPr>
            <p:ph type="sldNum" sz="quarter" idx="12"/>
          </p:nvPr>
        </p:nvSpPr>
        <p:spPr/>
        <p:txBody>
          <a:bodyPr/>
          <a:lstStyle/>
          <a:p>
            <a:fld id="{1F9B20F7-DCC9-4D1A-B90A-CB8F3A21E5D1}" type="slidenum">
              <a:rPr lang="en-US" smtClean="0"/>
              <a:t>‹#›</a:t>
            </a:fld>
            <a:endParaRPr lang="en-US"/>
          </a:p>
        </p:txBody>
      </p:sp>
    </p:spTree>
    <p:extLst>
      <p:ext uri="{BB962C8B-B14F-4D97-AF65-F5344CB8AC3E}">
        <p14:creationId xmlns:p14="http://schemas.microsoft.com/office/powerpoint/2010/main" val="325459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41887D-7353-D8BA-6BBE-9DB40C7273E9}"/>
              </a:ext>
            </a:extLst>
          </p:cNvPr>
          <p:cNvSpPr>
            <a:spLocks noGrp="1"/>
          </p:cNvSpPr>
          <p:nvPr>
            <p:ph type="dt" sz="half" idx="10"/>
          </p:nvPr>
        </p:nvSpPr>
        <p:spPr/>
        <p:txBody>
          <a:bodyPr/>
          <a:lstStyle/>
          <a:p>
            <a:fld id="{9FDDC38F-147E-4306-B339-1E3CAAE52C00}" type="datetimeFigureOut">
              <a:rPr lang="en-US" smtClean="0"/>
              <a:t>2/19/2023</a:t>
            </a:fld>
            <a:endParaRPr lang="en-US"/>
          </a:p>
        </p:txBody>
      </p:sp>
      <p:sp>
        <p:nvSpPr>
          <p:cNvPr id="3" name="Footer Placeholder 2">
            <a:extLst>
              <a:ext uri="{FF2B5EF4-FFF2-40B4-BE49-F238E27FC236}">
                <a16:creationId xmlns:a16="http://schemas.microsoft.com/office/drawing/2014/main" id="{C642788F-E87B-6A3F-53A7-9EDE7004AC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4F0A2E-18DC-1325-01F3-A4BB6B695B44}"/>
              </a:ext>
            </a:extLst>
          </p:cNvPr>
          <p:cNvSpPr>
            <a:spLocks noGrp="1"/>
          </p:cNvSpPr>
          <p:nvPr>
            <p:ph type="sldNum" sz="quarter" idx="12"/>
          </p:nvPr>
        </p:nvSpPr>
        <p:spPr/>
        <p:txBody>
          <a:bodyPr/>
          <a:lstStyle/>
          <a:p>
            <a:fld id="{1F9B20F7-DCC9-4D1A-B90A-CB8F3A21E5D1}" type="slidenum">
              <a:rPr lang="en-US" smtClean="0"/>
              <a:t>‹#›</a:t>
            </a:fld>
            <a:endParaRPr lang="en-US"/>
          </a:p>
        </p:txBody>
      </p:sp>
    </p:spTree>
    <p:extLst>
      <p:ext uri="{BB962C8B-B14F-4D97-AF65-F5344CB8AC3E}">
        <p14:creationId xmlns:p14="http://schemas.microsoft.com/office/powerpoint/2010/main" val="3556657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DBD91-72A0-6A43-6572-4A91C2B5CA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730A0C-8AE6-07A0-55F3-1364FD71F3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255BD22-D1CB-E5BB-51E0-9AD47BBDF2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30BD3D-7516-F996-4FB4-F87F0559F4C3}"/>
              </a:ext>
            </a:extLst>
          </p:cNvPr>
          <p:cNvSpPr>
            <a:spLocks noGrp="1"/>
          </p:cNvSpPr>
          <p:nvPr>
            <p:ph type="dt" sz="half" idx="10"/>
          </p:nvPr>
        </p:nvSpPr>
        <p:spPr/>
        <p:txBody>
          <a:bodyPr/>
          <a:lstStyle/>
          <a:p>
            <a:fld id="{9FDDC38F-147E-4306-B339-1E3CAAE52C00}" type="datetimeFigureOut">
              <a:rPr lang="en-US" smtClean="0"/>
              <a:t>2/19/2023</a:t>
            </a:fld>
            <a:endParaRPr lang="en-US"/>
          </a:p>
        </p:txBody>
      </p:sp>
      <p:sp>
        <p:nvSpPr>
          <p:cNvPr id="6" name="Footer Placeholder 5">
            <a:extLst>
              <a:ext uri="{FF2B5EF4-FFF2-40B4-BE49-F238E27FC236}">
                <a16:creationId xmlns:a16="http://schemas.microsoft.com/office/drawing/2014/main" id="{76CA9A0A-C1F5-3363-1D1F-3FEF1A15B5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0BC5A8-AD36-D401-47FF-79B8AFB6792A}"/>
              </a:ext>
            </a:extLst>
          </p:cNvPr>
          <p:cNvSpPr>
            <a:spLocks noGrp="1"/>
          </p:cNvSpPr>
          <p:nvPr>
            <p:ph type="sldNum" sz="quarter" idx="12"/>
          </p:nvPr>
        </p:nvSpPr>
        <p:spPr/>
        <p:txBody>
          <a:bodyPr/>
          <a:lstStyle/>
          <a:p>
            <a:fld id="{1F9B20F7-DCC9-4D1A-B90A-CB8F3A21E5D1}" type="slidenum">
              <a:rPr lang="en-US" smtClean="0"/>
              <a:t>‹#›</a:t>
            </a:fld>
            <a:endParaRPr lang="en-US"/>
          </a:p>
        </p:txBody>
      </p:sp>
    </p:spTree>
    <p:extLst>
      <p:ext uri="{BB962C8B-B14F-4D97-AF65-F5344CB8AC3E}">
        <p14:creationId xmlns:p14="http://schemas.microsoft.com/office/powerpoint/2010/main" val="147680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D7153-5A40-5441-8ECA-AC750F1849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48BF0B-9376-9BF5-56A7-DABB41579E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C907FD-0056-37D8-B175-EDCCB3895C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4DB298-737F-99B6-B506-9F5A3BBE7D97}"/>
              </a:ext>
            </a:extLst>
          </p:cNvPr>
          <p:cNvSpPr>
            <a:spLocks noGrp="1"/>
          </p:cNvSpPr>
          <p:nvPr>
            <p:ph type="dt" sz="half" idx="10"/>
          </p:nvPr>
        </p:nvSpPr>
        <p:spPr/>
        <p:txBody>
          <a:bodyPr/>
          <a:lstStyle/>
          <a:p>
            <a:fld id="{9FDDC38F-147E-4306-B339-1E3CAAE52C00}" type="datetimeFigureOut">
              <a:rPr lang="en-US" smtClean="0"/>
              <a:t>2/19/2023</a:t>
            </a:fld>
            <a:endParaRPr lang="en-US"/>
          </a:p>
        </p:txBody>
      </p:sp>
      <p:sp>
        <p:nvSpPr>
          <p:cNvPr id="6" name="Footer Placeholder 5">
            <a:extLst>
              <a:ext uri="{FF2B5EF4-FFF2-40B4-BE49-F238E27FC236}">
                <a16:creationId xmlns:a16="http://schemas.microsoft.com/office/drawing/2014/main" id="{F473DEEC-B52F-2A52-430F-FD8CEEA06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82D811-0448-1DF2-7804-DFE6178B50FE}"/>
              </a:ext>
            </a:extLst>
          </p:cNvPr>
          <p:cNvSpPr>
            <a:spLocks noGrp="1"/>
          </p:cNvSpPr>
          <p:nvPr>
            <p:ph type="sldNum" sz="quarter" idx="12"/>
          </p:nvPr>
        </p:nvSpPr>
        <p:spPr/>
        <p:txBody>
          <a:bodyPr/>
          <a:lstStyle/>
          <a:p>
            <a:fld id="{1F9B20F7-DCC9-4D1A-B90A-CB8F3A21E5D1}" type="slidenum">
              <a:rPr lang="en-US" smtClean="0"/>
              <a:t>‹#›</a:t>
            </a:fld>
            <a:endParaRPr lang="en-US"/>
          </a:p>
        </p:txBody>
      </p:sp>
    </p:spTree>
    <p:extLst>
      <p:ext uri="{BB962C8B-B14F-4D97-AF65-F5344CB8AC3E}">
        <p14:creationId xmlns:p14="http://schemas.microsoft.com/office/powerpoint/2010/main" val="3209517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8A9FB2-EEC8-511D-A44A-98DE0419DB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83238A-DBFA-C3F5-1FD9-AC7BA9F118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995267-F5C2-4ADC-E602-AE82BA1F0E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DDC38F-147E-4306-B339-1E3CAAE52C00}" type="datetimeFigureOut">
              <a:rPr lang="en-US" smtClean="0"/>
              <a:t>2/19/2023</a:t>
            </a:fld>
            <a:endParaRPr lang="en-US"/>
          </a:p>
        </p:txBody>
      </p:sp>
      <p:sp>
        <p:nvSpPr>
          <p:cNvPr id="5" name="Footer Placeholder 4">
            <a:extLst>
              <a:ext uri="{FF2B5EF4-FFF2-40B4-BE49-F238E27FC236}">
                <a16:creationId xmlns:a16="http://schemas.microsoft.com/office/drawing/2014/main" id="{3BA2D182-F75B-4B51-BB56-2CCEB7ADCE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083E9E-6C83-D8BC-BEEA-A18FBB9DCD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B20F7-DCC9-4D1A-B90A-CB8F3A21E5D1}" type="slidenum">
              <a:rPr lang="en-US" smtClean="0"/>
              <a:t>‹#›</a:t>
            </a:fld>
            <a:endParaRPr lang="en-US"/>
          </a:p>
        </p:txBody>
      </p:sp>
    </p:spTree>
    <p:extLst>
      <p:ext uri="{BB962C8B-B14F-4D97-AF65-F5344CB8AC3E}">
        <p14:creationId xmlns:p14="http://schemas.microsoft.com/office/powerpoint/2010/main" val="2050715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79C8E6-7243-5047-30FF-1527D65CA52E}"/>
              </a:ext>
            </a:extLst>
          </p:cNvPr>
          <p:cNvSpPr>
            <a:spLocks noGrp="1"/>
          </p:cNvSpPr>
          <p:nvPr>
            <p:ph type="title"/>
          </p:nvPr>
        </p:nvSpPr>
        <p:spPr>
          <a:xfrm>
            <a:off x="0" y="1"/>
            <a:ext cx="12192000" cy="1154429"/>
          </a:xfrm>
        </p:spPr>
        <p:txBody>
          <a:bodyPr/>
          <a:lstStyle/>
          <a:p>
            <a:pPr algn="ctr"/>
            <a:r>
              <a:rPr lang="en-US" b="1" dirty="0">
                <a:latin typeface="Times New Roman" panose="02020603050405020304" pitchFamily="18" charset="0"/>
                <a:cs typeface="Times New Roman" panose="02020603050405020304" pitchFamily="18" charset="0"/>
              </a:rPr>
              <a:t>WBC Statement of Faith: Of the True God</a:t>
            </a:r>
          </a:p>
        </p:txBody>
      </p:sp>
      <p:sp>
        <p:nvSpPr>
          <p:cNvPr id="5" name="Content Placeholder 4">
            <a:extLst>
              <a:ext uri="{FF2B5EF4-FFF2-40B4-BE49-F238E27FC236}">
                <a16:creationId xmlns:a16="http://schemas.microsoft.com/office/drawing/2014/main" id="{617F1BD4-7F53-A305-607B-68691353BE28}"/>
              </a:ext>
            </a:extLst>
          </p:cNvPr>
          <p:cNvSpPr>
            <a:spLocks noGrp="1"/>
          </p:cNvSpPr>
          <p:nvPr>
            <p:ph idx="1"/>
          </p:nvPr>
        </p:nvSpPr>
        <p:spPr>
          <a:xfrm>
            <a:off x="0" y="1348740"/>
            <a:ext cx="12192000" cy="5509259"/>
          </a:xfrm>
        </p:spPr>
        <p:txBody>
          <a:bodyPr>
            <a:noAutofit/>
          </a:bodyPr>
          <a:lstStyle/>
          <a:p>
            <a:pPr marL="0" indent="0">
              <a:buNone/>
            </a:pPr>
            <a:r>
              <a:rPr lang="en-US" sz="4000" b="1" i="1" dirty="0">
                <a:effectLst/>
                <a:latin typeface="Times New Roman" panose="02020603050405020304" pitchFamily="18" charset="0"/>
                <a:ea typeface="Calibri" panose="020F0502020204030204" pitchFamily="34" charset="0"/>
              </a:rPr>
              <a:t>“We believe there is one and only one living and true God, and infinite Spirit, the Maker and Supreme Ruler of heaven and earth; inexpressibly glorious in holiness, and worthy of all possible honor, confidence and love; and that in the unity of the Godhead there are three persons, the Father, the Son and the Holy Spirit, equal in every divine perfection, and executing distinct but harmonious offices in the great work of redemption.” </a:t>
            </a:r>
          </a:p>
          <a:p>
            <a:pPr marL="0" indent="0">
              <a:buNone/>
            </a:pPr>
            <a:endParaRPr lang="en-US" sz="3600" dirty="0"/>
          </a:p>
        </p:txBody>
      </p:sp>
    </p:spTree>
    <p:extLst>
      <p:ext uri="{BB962C8B-B14F-4D97-AF65-F5344CB8AC3E}">
        <p14:creationId xmlns:p14="http://schemas.microsoft.com/office/powerpoint/2010/main" val="3853862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B092F-96F7-134B-D5EB-4994653B2E29}"/>
              </a:ext>
            </a:extLst>
          </p:cNvPr>
          <p:cNvSpPr>
            <a:spLocks noGrp="1"/>
          </p:cNvSpPr>
          <p:nvPr>
            <p:ph type="title"/>
          </p:nvPr>
        </p:nvSpPr>
        <p:spPr>
          <a:xfrm>
            <a:off x="0" y="1"/>
            <a:ext cx="12192000" cy="811529"/>
          </a:xfrm>
        </p:spPr>
        <p:txBody>
          <a:bodyPr/>
          <a:lstStyle/>
          <a:p>
            <a:pPr algn="ctr"/>
            <a:r>
              <a:rPr lang="en-US" b="1" dirty="0">
                <a:latin typeface="Times New Roman" panose="02020603050405020304" pitchFamily="18" charset="0"/>
                <a:cs typeface="Times New Roman" panose="02020603050405020304" pitchFamily="18" charset="0"/>
              </a:rPr>
              <a:t>The Person and Work of the Holy Spirit</a:t>
            </a:r>
          </a:p>
        </p:txBody>
      </p:sp>
      <p:sp>
        <p:nvSpPr>
          <p:cNvPr id="3" name="Content Placeholder 2">
            <a:extLst>
              <a:ext uri="{FF2B5EF4-FFF2-40B4-BE49-F238E27FC236}">
                <a16:creationId xmlns:a16="http://schemas.microsoft.com/office/drawing/2014/main" id="{94C1564D-DED5-1AE3-61F8-0DCD187E991F}"/>
              </a:ext>
            </a:extLst>
          </p:cNvPr>
          <p:cNvSpPr>
            <a:spLocks noGrp="1"/>
          </p:cNvSpPr>
          <p:nvPr>
            <p:ph idx="1"/>
          </p:nvPr>
        </p:nvSpPr>
        <p:spPr>
          <a:xfrm>
            <a:off x="0" y="811530"/>
            <a:ext cx="12192000" cy="6046469"/>
          </a:xfrm>
        </p:spPr>
        <p:txBody>
          <a:bodyPr>
            <a:normAutofit fontScale="85000" lnSpcReduction="20000"/>
          </a:bodyPr>
          <a:lstStyle/>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 Holy Spirit is God, and as such, is a Person of the Trinity: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(John 14:26 </a:t>
            </a:r>
            <a:r>
              <a:rPr lang="en-US" sz="2800" baseline="30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But the Helper, the Holy Spirit, whom the Father will send in My name, He will teach you all things, and bring to your remembrance all that I said to you.”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 Holy Spirit works to: </a:t>
            </a:r>
          </a:p>
          <a:p>
            <a:pPr marL="0" marR="0">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Restrain Evil: </a:t>
            </a:r>
            <a:r>
              <a:rPr lang="en-US" dirty="0">
                <a:latin typeface="Times New Roman" panose="02020603050405020304" pitchFamily="18" charset="0"/>
                <a:ea typeface="Calibri" panose="020F0502020204030204" pitchFamily="34" charset="0"/>
                <a:cs typeface="Times New Roman" panose="02020603050405020304" pitchFamily="18" charset="0"/>
              </a:rPr>
              <a:t>2 Thessalonians 2:7</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Convict of sin, righteousness, and judgment: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John 16:8-11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Bears witness to the Truth: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Acts 5:30-32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Be the Agent in the New Birth: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John 3:5-7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Be the </a:t>
            </a:r>
            <a:r>
              <a:rPr lang="en-US" sz="2800" b="1" i="1" dirty="0">
                <a:effectLst/>
                <a:latin typeface="Times New Roman" panose="02020603050405020304" pitchFamily="18" charset="0"/>
                <a:ea typeface="Calibri" panose="020F0502020204030204" pitchFamily="34" charset="0"/>
                <a:cs typeface="Times New Roman" panose="02020603050405020304" pitchFamily="18" charset="0"/>
              </a:rPr>
              <a:t>Sealing</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Agent in the New Birth: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Ephesians 1:13-14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Endue us with power: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Acts 1:8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Guide and Teach us: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John 16:13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Witness to the Truth: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1 Corinthians 12:3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Sanctify the Believer: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2 Thessalonians 2:13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b="1" dirty="0">
                <a:effectLst/>
                <a:latin typeface="Times New Roman" panose="02020603050405020304" pitchFamily="18" charset="0"/>
                <a:ea typeface="Calibri" panose="020F0502020204030204" pitchFamily="34" charset="0"/>
              </a:rPr>
              <a:t>Help the Believer: </a:t>
            </a:r>
            <a:r>
              <a:rPr lang="en-US" sz="2800" dirty="0">
                <a:effectLst/>
                <a:latin typeface="Times New Roman" panose="02020603050405020304" pitchFamily="18" charset="0"/>
                <a:ea typeface="Calibri" panose="020F0502020204030204" pitchFamily="34" charset="0"/>
              </a:rPr>
              <a:t>Romans 8:26</a:t>
            </a:r>
            <a:endParaRPr lang="en-US" dirty="0"/>
          </a:p>
        </p:txBody>
      </p:sp>
    </p:spTree>
    <p:extLst>
      <p:ext uri="{BB962C8B-B14F-4D97-AF65-F5344CB8AC3E}">
        <p14:creationId xmlns:p14="http://schemas.microsoft.com/office/powerpoint/2010/main" val="1035903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4B23B-4BC3-602F-5B81-0D514255F11A}"/>
              </a:ext>
            </a:extLst>
          </p:cNvPr>
          <p:cNvSpPr>
            <a:spLocks noGrp="1"/>
          </p:cNvSpPr>
          <p:nvPr>
            <p:ph type="title"/>
          </p:nvPr>
        </p:nvSpPr>
        <p:spPr>
          <a:xfrm>
            <a:off x="0" y="1"/>
            <a:ext cx="12192000" cy="788669"/>
          </a:xfrm>
        </p:spPr>
        <p:txBody>
          <a:bodyPr/>
          <a:lstStyle/>
          <a:p>
            <a:pPr algn="ctr"/>
            <a:r>
              <a:rPr lang="en-US" sz="4400" b="1" dirty="0">
                <a:effectLst/>
                <a:latin typeface="Times New Roman" panose="02020603050405020304" pitchFamily="18" charset="0"/>
                <a:ea typeface="Calibri" panose="020F0502020204030204" pitchFamily="34" charset="0"/>
              </a:rPr>
              <a:t>How the Spirit Relates to Us:</a:t>
            </a:r>
            <a:endParaRPr lang="en-US" dirty="0"/>
          </a:p>
        </p:txBody>
      </p:sp>
      <p:sp>
        <p:nvSpPr>
          <p:cNvPr id="3" name="Content Placeholder 2">
            <a:extLst>
              <a:ext uri="{FF2B5EF4-FFF2-40B4-BE49-F238E27FC236}">
                <a16:creationId xmlns:a16="http://schemas.microsoft.com/office/drawing/2014/main" id="{981CE595-161E-7E95-3F97-17048C276B09}"/>
              </a:ext>
            </a:extLst>
          </p:cNvPr>
          <p:cNvSpPr>
            <a:spLocks noGrp="1"/>
          </p:cNvSpPr>
          <p:nvPr>
            <p:ph idx="1"/>
          </p:nvPr>
        </p:nvSpPr>
        <p:spPr>
          <a:xfrm>
            <a:off x="0" y="1040130"/>
            <a:ext cx="12192000" cy="5817869"/>
          </a:xfrm>
        </p:spPr>
        <p:txBody>
          <a:bodyPr/>
          <a:lstStyle/>
          <a:p>
            <a:pPr marL="0" marR="0" indent="0">
              <a:lnSpc>
                <a:spcPct val="107000"/>
              </a:lnSpc>
              <a:spcBef>
                <a:spcPts val="0"/>
              </a:spcBef>
              <a:spcAft>
                <a:spcPts val="80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 Holy Spirit is “with” us – This indicates the approach of God to our soul, meaning that He convicts of sin, shows Christ to be the object of faith, gives us faith, and regenerates us.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John 14:16-18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 Holy Spirit is “in” us: This indicates the abiding presence of the Spirit in the Christian’s body.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1 Corinthians 6:19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b="1" dirty="0">
              <a:effectLst/>
              <a:latin typeface="Times New Roman" panose="02020603050405020304" pitchFamily="18" charset="0"/>
              <a:ea typeface="Calibri" panose="020F0502020204030204" pitchFamily="34" charset="0"/>
            </a:endParaRPr>
          </a:p>
          <a:p>
            <a:pPr marL="0" indent="0">
              <a:buNone/>
            </a:pPr>
            <a:r>
              <a:rPr lang="en-US" sz="2800" b="1" dirty="0">
                <a:effectLst/>
                <a:latin typeface="Times New Roman" panose="02020603050405020304" pitchFamily="18" charset="0"/>
                <a:ea typeface="Calibri" panose="020F0502020204030204" pitchFamily="34" charset="0"/>
              </a:rPr>
              <a:t>The Holy Spirit “comes upon” us: This indicates the Holy Spirit’s imparting His power to people. This relationship always results in the glorification of Jesus. </a:t>
            </a:r>
            <a:r>
              <a:rPr lang="en-US" sz="2800" dirty="0">
                <a:effectLst/>
                <a:latin typeface="Times New Roman" panose="02020603050405020304" pitchFamily="18" charset="0"/>
                <a:ea typeface="Calibri" panose="020F0502020204030204" pitchFamily="34" charset="0"/>
              </a:rPr>
              <a:t>Luke 1:35, Mark 3:16, Luke 2:25, Acts 19:6</a:t>
            </a:r>
            <a:endParaRPr lang="en-US" dirty="0"/>
          </a:p>
        </p:txBody>
      </p:sp>
    </p:spTree>
    <p:extLst>
      <p:ext uri="{BB962C8B-B14F-4D97-AF65-F5344CB8AC3E}">
        <p14:creationId xmlns:p14="http://schemas.microsoft.com/office/powerpoint/2010/main" val="2155190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BEB90-BA14-F9CD-F2E2-FFC2446A07B1}"/>
              </a:ext>
            </a:extLst>
          </p:cNvPr>
          <p:cNvSpPr>
            <a:spLocks noGrp="1"/>
          </p:cNvSpPr>
          <p:nvPr>
            <p:ph type="title"/>
          </p:nvPr>
        </p:nvSpPr>
        <p:spPr>
          <a:xfrm>
            <a:off x="0" y="0"/>
            <a:ext cx="12192000" cy="2766059"/>
          </a:xfrm>
        </p:spPr>
        <p:txBody>
          <a:bodyPr>
            <a:normAutofit/>
          </a:bodyPr>
          <a:lstStyle/>
          <a:p>
            <a:pPr algn="ctr"/>
            <a:r>
              <a:rPr lang="en-US" sz="4800" b="1" dirty="0">
                <a:effectLst/>
                <a:latin typeface="Times New Roman" panose="02020603050405020304" pitchFamily="18" charset="0"/>
                <a:ea typeface="Calibri" panose="020F0502020204030204" pitchFamily="34" charset="0"/>
              </a:rPr>
              <a:t>From the Father (1 Cor 8:6) </a:t>
            </a:r>
            <a:br>
              <a:rPr lang="en-US" sz="4800" b="1" dirty="0">
                <a:effectLst/>
                <a:latin typeface="Times New Roman" panose="02020603050405020304" pitchFamily="18" charset="0"/>
                <a:ea typeface="Calibri" panose="020F0502020204030204" pitchFamily="34" charset="0"/>
              </a:rPr>
            </a:br>
            <a:r>
              <a:rPr lang="en-US" sz="4800" b="1" dirty="0">
                <a:effectLst/>
                <a:latin typeface="Times New Roman" panose="02020603050405020304" pitchFamily="18" charset="0"/>
                <a:ea typeface="Calibri" panose="020F0502020204030204" pitchFamily="34" charset="0"/>
              </a:rPr>
              <a:t>Through the Son (John 3:17) </a:t>
            </a:r>
            <a:br>
              <a:rPr lang="en-US" sz="4800" b="1" dirty="0">
                <a:effectLst/>
                <a:latin typeface="Times New Roman" panose="02020603050405020304" pitchFamily="18" charset="0"/>
                <a:ea typeface="Calibri" panose="020F0502020204030204" pitchFamily="34" charset="0"/>
              </a:rPr>
            </a:br>
            <a:r>
              <a:rPr lang="en-US" sz="4800" b="1" dirty="0">
                <a:effectLst/>
                <a:latin typeface="Times New Roman" panose="02020603050405020304" pitchFamily="18" charset="0"/>
                <a:ea typeface="Calibri" panose="020F0502020204030204" pitchFamily="34" charset="0"/>
              </a:rPr>
              <a:t>By the Spirit (Eph 3:5)</a:t>
            </a:r>
            <a:endParaRPr lang="en-US" sz="4800" b="1" dirty="0"/>
          </a:p>
        </p:txBody>
      </p:sp>
      <p:pic>
        <p:nvPicPr>
          <p:cNvPr id="5" name="Content Placeholder 4" descr="Diagram&#10;&#10;Description automatically generated">
            <a:extLst>
              <a:ext uri="{FF2B5EF4-FFF2-40B4-BE49-F238E27FC236}">
                <a16:creationId xmlns:a16="http://schemas.microsoft.com/office/drawing/2014/main" id="{2A201D18-3BAA-EFEE-D405-9A4893F71A7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43086" y="2562859"/>
            <a:ext cx="4905828" cy="4295141"/>
          </a:xfrm>
        </p:spPr>
      </p:pic>
    </p:spTree>
    <p:extLst>
      <p:ext uri="{BB962C8B-B14F-4D97-AF65-F5344CB8AC3E}">
        <p14:creationId xmlns:p14="http://schemas.microsoft.com/office/powerpoint/2010/main" val="3791926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F9D3C-4F33-BD28-2200-AF0E5B632651}"/>
              </a:ext>
            </a:extLst>
          </p:cNvPr>
          <p:cNvSpPr>
            <a:spLocks noGrp="1"/>
          </p:cNvSpPr>
          <p:nvPr>
            <p:ph type="title"/>
          </p:nvPr>
        </p:nvSpPr>
        <p:spPr>
          <a:xfrm>
            <a:off x="0" y="1"/>
            <a:ext cx="12192000" cy="674369"/>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Scriptural Verification of the Trinity</a:t>
            </a:r>
          </a:p>
        </p:txBody>
      </p:sp>
      <p:sp>
        <p:nvSpPr>
          <p:cNvPr id="3" name="Content Placeholder 2">
            <a:extLst>
              <a:ext uri="{FF2B5EF4-FFF2-40B4-BE49-F238E27FC236}">
                <a16:creationId xmlns:a16="http://schemas.microsoft.com/office/drawing/2014/main" id="{9D227A7B-09CD-B922-5D6E-F11B68F36601}"/>
              </a:ext>
            </a:extLst>
          </p:cNvPr>
          <p:cNvSpPr>
            <a:spLocks noGrp="1"/>
          </p:cNvSpPr>
          <p:nvPr>
            <p:ph idx="1"/>
          </p:nvPr>
        </p:nvSpPr>
        <p:spPr>
          <a:xfrm>
            <a:off x="0" y="788670"/>
            <a:ext cx="12192000" cy="6069330"/>
          </a:xfrm>
        </p:spPr>
        <p:txBody>
          <a:bodyPr>
            <a:normAutofit/>
          </a:bodyPr>
          <a:lstStyle/>
          <a:p>
            <a:pPr marL="0" indent="0">
              <a:buNone/>
            </a:pP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Isaiah 48:16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“Come near to Me, listen to this: From the first I have not spoken in secret, From the time it took place, I was there. And now the Lord God has sent Me, and His Spirit.”</a:t>
            </a:r>
          </a:p>
          <a:p>
            <a:pPr marL="0" marR="0" indent="0">
              <a:lnSpc>
                <a:spcPct val="107000"/>
              </a:lnSpc>
              <a:spcBef>
                <a:spcPts val="0"/>
              </a:spcBef>
              <a:spcAft>
                <a:spcPts val="800"/>
              </a:spcAft>
              <a:buNone/>
            </a:pPr>
            <a:endParaRPr lang="en-US" sz="2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Deuteronomy 6:4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“Hear, O Israel! The Lord is our God, the Lord is one! (The word “God” is the plural “</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Elohim</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and the word “one” is “</a:t>
            </a:r>
            <a:r>
              <a:rPr lang="en-US" sz="2200" i="1" dirty="0" err="1">
                <a:effectLst/>
                <a:latin typeface="Times New Roman" panose="02020603050405020304" pitchFamily="18" charset="0"/>
                <a:ea typeface="Calibri" panose="020F0502020204030204" pitchFamily="34" charset="0"/>
                <a:cs typeface="Times New Roman" panose="02020603050405020304" pitchFamily="18" charset="0"/>
              </a:rPr>
              <a:t>ehad</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 cardinal number)</a:t>
            </a:r>
          </a:p>
          <a:p>
            <a:pPr marL="0" marR="0" indent="0">
              <a:lnSpc>
                <a:spcPct val="107000"/>
              </a:lnSpc>
              <a:spcBef>
                <a:spcPts val="0"/>
              </a:spcBef>
              <a:spcAft>
                <a:spcPts val="800"/>
              </a:spcAft>
              <a:buNone/>
            </a:pPr>
            <a:endParaRPr lang="en-US" sz="2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Matthew 3:16-17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“After being baptized, Jesus came up immediately from the water; and behold, the heavens were opened, and he saw the Spirit of God descending as a dove </a:t>
            </a:r>
            <a:r>
              <a:rPr lang="en-US" sz="2200" i="1" dirty="0">
                <a:effectLst/>
                <a:latin typeface="Times New Roman" panose="02020603050405020304" pitchFamily="18" charset="0"/>
                <a:ea typeface="Calibri" panose="020F0502020204030204" pitchFamily="34" charset="0"/>
                <a:cs typeface="Times New Roman" panose="02020603050405020304" pitchFamily="18" charset="0"/>
              </a:rPr>
              <a:t>and</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lighting on Him, </a:t>
            </a:r>
            <a:r>
              <a:rPr lang="en-US" sz="2200" b="1" baseline="30000" dirty="0">
                <a:effectLst/>
                <a:latin typeface="Times New Roman" panose="02020603050405020304" pitchFamily="18" charset="0"/>
                <a:ea typeface="Calibri" panose="020F0502020204030204" pitchFamily="34" charset="0"/>
                <a:cs typeface="Times New Roman" panose="02020603050405020304" pitchFamily="18" charset="0"/>
              </a:rPr>
              <a:t>17 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and behold, a voice out of the heavens said, “This is My beloved Son, in whom I am well-pleased.”</a:t>
            </a:r>
          </a:p>
          <a:p>
            <a:pPr marL="0" indent="0">
              <a:buNone/>
            </a:pPr>
            <a:endParaRPr lang="en-US" sz="2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Matthew 28:19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“Go therefore and make disciples of all the nations, baptizing them in the name of the Father and the Son and the Holy Spirit...” </a:t>
            </a:r>
          </a:p>
          <a:p>
            <a:pPr marL="0" indent="0">
              <a:buNone/>
            </a:pPr>
            <a:endParaRPr lang="en-US" sz="2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2 Corinthians 13:14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“The grace of the Lord Jesus Christ, and the love of God, and the fellowship of the Holy Spirit, be with you all.”</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8551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08FDF-CB71-8619-380F-30D0715B03CC}"/>
              </a:ext>
            </a:extLst>
          </p:cNvPr>
          <p:cNvSpPr>
            <a:spLocks noGrp="1"/>
          </p:cNvSpPr>
          <p:nvPr>
            <p:ph type="title"/>
          </p:nvPr>
        </p:nvSpPr>
        <p:spPr>
          <a:xfrm>
            <a:off x="0" y="1"/>
            <a:ext cx="12192000" cy="1177289"/>
          </a:xfrm>
        </p:spPr>
        <p:txBody>
          <a:bodyPr/>
          <a:lstStyle/>
          <a:p>
            <a:pPr algn="ctr"/>
            <a:r>
              <a:rPr lang="en-US" b="1" dirty="0">
                <a:latin typeface="Times New Roman" panose="02020603050405020304" pitchFamily="18" charset="0"/>
                <a:cs typeface="Times New Roman" panose="02020603050405020304" pitchFamily="18" charset="0"/>
              </a:rPr>
              <a:t>WBC Statement of Faith – Of the Holy Spirit</a:t>
            </a:r>
          </a:p>
        </p:txBody>
      </p:sp>
      <p:sp>
        <p:nvSpPr>
          <p:cNvPr id="3" name="Content Placeholder 2">
            <a:extLst>
              <a:ext uri="{FF2B5EF4-FFF2-40B4-BE49-F238E27FC236}">
                <a16:creationId xmlns:a16="http://schemas.microsoft.com/office/drawing/2014/main" id="{AFAF567B-9ECF-3800-9363-E80DF7A10D79}"/>
              </a:ext>
            </a:extLst>
          </p:cNvPr>
          <p:cNvSpPr>
            <a:spLocks noGrp="1"/>
          </p:cNvSpPr>
          <p:nvPr>
            <p:ph idx="1"/>
          </p:nvPr>
        </p:nvSpPr>
        <p:spPr>
          <a:xfrm>
            <a:off x="0" y="1825624"/>
            <a:ext cx="12192000" cy="5032375"/>
          </a:xfrm>
        </p:spPr>
        <p:txBody>
          <a:bodyPr>
            <a:normAutofit/>
          </a:bodyPr>
          <a:lstStyle/>
          <a:p>
            <a:pPr marL="0" indent="0">
              <a:buNone/>
            </a:pPr>
            <a:r>
              <a:rPr lang="en-US" sz="3600" b="1" i="1" dirty="0">
                <a:effectLst/>
                <a:latin typeface="Times New Roman" panose="02020603050405020304" pitchFamily="18" charset="0"/>
                <a:ea typeface="Calibri" panose="020F0502020204030204" pitchFamily="34" charset="0"/>
              </a:rPr>
              <a:t>“We believe that the Holy Spirit is a divine person, with God the Father and God the Son and of the same nature; that He was active in the creation; that in His relation to the unbelieving world He restrains the evil one until God’s purpose is fulfilled; that He convicts of sin, of righteousness, and of judgment; that He bears witness to the truth of the gospel in preaching and testimony; that He is the agent in the new birth; that He seals, endues, guides, teaches, witnesses, sanctifies and helps the believer.”</a:t>
            </a:r>
            <a:endParaRPr lang="en-US" sz="3600" b="1" dirty="0"/>
          </a:p>
        </p:txBody>
      </p:sp>
    </p:spTree>
    <p:extLst>
      <p:ext uri="{BB962C8B-B14F-4D97-AF65-F5344CB8AC3E}">
        <p14:creationId xmlns:p14="http://schemas.microsoft.com/office/powerpoint/2010/main" val="3948253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DAA3B-3E43-4A77-7BBC-001636364085}"/>
              </a:ext>
            </a:extLst>
          </p:cNvPr>
          <p:cNvSpPr>
            <a:spLocks noGrp="1"/>
          </p:cNvSpPr>
          <p:nvPr>
            <p:ph type="title"/>
          </p:nvPr>
        </p:nvSpPr>
        <p:spPr/>
        <p:txBody>
          <a:bodyPr/>
          <a:lstStyle/>
          <a:p>
            <a:pPr algn="ctr"/>
            <a:r>
              <a:rPr lang="en-US" sz="4400" b="1" dirty="0">
                <a:effectLst/>
                <a:latin typeface="Times New Roman" panose="02020603050405020304" pitchFamily="18" charset="0"/>
                <a:ea typeface="Calibri" panose="020F0502020204030204" pitchFamily="34" charset="0"/>
              </a:rPr>
              <a:t>The Person of the Holy Spirit</a:t>
            </a:r>
            <a:endParaRPr lang="en-US" dirty="0"/>
          </a:p>
        </p:txBody>
      </p:sp>
      <p:sp>
        <p:nvSpPr>
          <p:cNvPr id="3" name="Content Placeholder 2">
            <a:extLst>
              <a:ext uri="{FF2B5EF4-FFF2-40B4-BE49-F238E27FC236}">
                <a16:creationId xmlns:a16="http://schemas.microsoft.com/office/drawing/2014/main" id="{F5ADFB43-89A1-A5BD-7B98-E0C91B780711}"/>
              </a:ext>
            </a:extLst>
          </p:cNvPr>
          <p:cNvSpPr>
            <a:spLocks noGrp="1"/>
          </p:cNvSpPr>
          <p:nvPr>
            <p:ph idx="1"/>
          </p:nvPr>
        </p:nvSpPr>
        <p:spPr/>
        <p:txBody>
          <a:bodyPr>
            <a:normAutofit/>
          </a:bodyPr>
          <a:lstStyle/>
          <a:p>
            <a:pPr marL="0" indent="0">
              <a:buNone/>
            </a:pPr>
            <a:r>
              <a:rPr lang="en-US" sz="4000" dirty="0">
                <a:effectLst/>
                <a:latin typeface="Times New Roman" panose="02020603050405020304" pitchFamily="18" charset="0"/>
                <a:ea typeface="Calibri" panose="020F0502020204030204" pitchFamily="34" charset="0"/>
              </a:rPr>
              <a:t>John 14:26: </a:t>
            </a:r>
          </a:p>
          <a:p>
            <a:pPr marL="0" indent="0">
              <a:buNone/>
            </a:pPr>
            <a:r>
              <a:rPr lang="en-US" sz="4000" baseline="30000" dirty="0">
                <a:solidFill>
                  <a:srgbClr val="FF0000"/>
                </a:solidFill>
                <a:effectLst/>
                <a:latin typeface="Times New Roman" panose="02020603050405020304" pitchFamily="18" charset="0"/>
                <a:ea typeface="Calibri" panose="020F0502020204030204" pitchFamily="34" charset="0"/>
              </a:rPr>
              <a:t>“</a:t>
            </a:r>
            <a:r>
              <a:rPr lang="en-US" sz="4000" dirty="0">
                <a:solidFill>
                  <a:srgbClr val="FF0000"/>
                </a:solidFill>
                <a:effectLst/>
                <a:latin typeface="Times New Roman" panose="02020603050405020304" pitchFamily="18" charset="0"/>
                <a:ea typeface="Calibri" panose="020F0502020204030204" pitchFamily="34" charset="0"/>
              </a:rPr>
              <a:t>But the Helper, the Holy Spirit, whom the Father will send in My name, He will teach you all things, and bring to your remembrance all that I said to you.”</a:t>
            </a:r>
            <a:endParaRPr lang="en-US" sz="4000" dirty="0"/>
          </a:p>
        </p:txBody>
      </p:sp>
    </p:spTree>
    <p:extLst>
      <p:ext uri="{BB962C8B-B14F-4D97-AF65-F5344CB8AC3E}">
        <p14:creationId xmlns:p14="http://schemas.microsoft.com/office/powerpoint/2010/main" val="3266052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2D3D4-0BC6-9A51-AE21-3F0F2E390B2C}"/>
              </a:ext>
            </a:extLst>
          </p:cNvPr>
          <p:cNvSpPr>
            <a:spLocks noGrp="1"/>
          </p:cNvSpPr>
          <p:nvPr>
            <p:ph type="title"/>
          </p:nvPr>
        </p:nvSpPr>
        <p:spPr>
          <a:xfrm>
            <a:off x="0" y="1"/>
            <a:ext cx="12192000" cy="857249"/>
          </a:xfrm>
        </p:spPr>
        <p:txBody>
          <a:bodyPr/>
          <a:lstStyle/>
          <a:p>
            <a:pPr algn="ctr"/>
            <a:r>
              <a:rPr lang="en-US" sz="4400" b="1" dirty="0">
                <a:effectLst/>
                <a:latin typeface="Times New Roman" panose="02020603050405020304" pitchFamily="18" charset="0"/>
                <a:ea typeface="Calibri" panose="020F0502020204030204" pitchFamily="34" charset="0"/>
              </a:rPr>
              <a:t>The Work of the Holy Spirit</a:t>
            </a:r>
            <a:endParaRPr lang="en-US" dirty="0"/>
          </a:p>
        </p:txBody>
      </p:sp>
      <p:sp>
        <p:nvSpPr>
          <p:cNvPr id="3" name="Content Placeholder 2">
            <a:extLst>
              <a:ext uri="{FF2B5EF4-FFF2-40B4-BE49-F238E27FC236}">
                <a16:creationId xmlns:a16="http://schemas.microsoft.com/office/drawing/2014/main" id="{4C0A71F2-A7D5-C9C0-5EFB-259C229F3EF9}"/>
              </a:ext>
            </a:extLst>
          </p:cNvPr>
          <p:cNvSpPr>
            <a:spLocks noGrp="1"/>
          </p:cNvSpPr>
          <p:nvPr>
            <p:ph idx="1"/>
          </p:nvPr>
        </p:nvSpPr>
        <p:spPr>
          <a:xfrm>
            <a:off x="0" y="1017270"/>
            <a:ext cx="12192000" cy="5840729"/>
          </a:xfrm>
        </p:spPr>
        <p:txBody>
          <a:bodyPr>
            <a:normAutofit lnSpcReduction="10000"/>
          </a:bodyPr>
          <a:lstStyle/>
          <a:p>
            <a:pPr marL="0" marR="0" indent="0">
              <a:lnSpc>
                <a:spcPct val="107000"/>
              </a:lnSpc>
              <a:spcBef>
                <a:spcPts val="0"/>
              </a:spcBef>
              <a:spcAft>
                <a:spcPts val="80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 Holy Spirit works to...</a:t>
            </a:r>
          </a:p>
          <a:p>
            <a:pPr marL="0" marR="0" indent="0">
              <a:lnSpc>
                <a:spcPct val="107000"/>
              </a:lnSpc>
              <a:spcBef>
                <a:spcPts val="0"/>
              </a:spcBef>
              <a:spcAft>
                <a:spcPts val="80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Restrains Evil: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2 Thessalonians 2:7</a:t>
            </a:r>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Convict of sin, righteousness, and judgment: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John 16:8-11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Bear witness to the Truth: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Acts 5:30-32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Be the Agent in the New Birth: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John 3:5-7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Be the </a:t>
            </a:r>
            <a:r>
              <a:rPr lang="en-US" sz="2800" b="1" i="1" dirty="0">
                <a:effectLst/>
                <a:latin typeface="Times New Roman" panose="02020603050405020304" pitchFamily="18" charset="0"/>
                <a:ea typeface="Calibri" panose="020F0502020204030204" pitchFamily="34" charset="0"/>
                <a:cs typeface="Times New Roman" panose="02020603050405020304" pitchFamily="18" charset="0"/>
              </a:rPr>
              <a:t>Sealing</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Agent in the New Birth: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Ephesians 1:13-14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Endue us with power: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Acts 1:8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Guide and Teach us: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John 16:13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Witness to believer of the </a:t>
            </a:r>
            <a:r>
              <a:rPr lang="en-US" sz="2800" b="1"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Truth: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1 Corinthians 12:3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Sanctify the Believer: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2 Thessalonians 2:13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b="1" dirty="0">
                <a:effectLst/>
                <a:latin typeface="Times New Roman" panose="02020603050405020304" pitchFamily="18" charset="0"/>
                <a:ea typeface="Calibri" panose="020F0502020204030204" pitchFamily="34" charset="0"/>
              </a:rPr>
              <a:t>Help the Believer: </a:t>
            </a:r>
            <a:r>
              <a:rPr lang="en-US" sz="2800" dirty="0">
                <a:effectLst/>
                <a:latin typeface="Times New Roman" panose="02020603050405020304" pitchFamily="18" charset="0"/>
                <a:ea typeface="Calibri" panose="020F0502020204030204" pitchFamily="34" charset="0"/>
              </a:rPr>
              <a:t>Romans 8:26</a:t>
            </a:r>
            <a:endParaRPr lang="en-US" dirty="0"/>
          </a:p>
        </p:txBody>
      </p:sp>
    </p:spTree>
    <p:extLst>
      <p:ext uri="{BB962C8B-B14F-4D97-AF65-F5344CB8AC3E}">
        <p14:creationId xmlns:p14="http://schemas.microsoft.com/office/powerpoint/2010/main" val="117302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20F26-25E9-5B09-3C39-665C58DD78CA}"/>
              </a:ext>
            </a:extLst>
          </p:cNvPr>
          <p:cNvSpPr>
            <a:spLocks noGrp="1"/>
          </p:cNvSpPr>
          <p:nvPr>
            <p:ph type="title"/>
          </p:nvPr>
        </p:nvSpPr>
        <p:spPr>
          <a:xfrm>
            <a:off x="838200" y="1"/>
            <a:ext cx="10515600" cy="937259"/>
          </a:xfrm>
        </p:spPr>
        <p:txBody>
          <a:bodyPr>
            <a:normAutofit fontScale="90000"/>
          </a:bodyPr>
          <a:lstStyle/>
          <a:p>
            <a:pPr algn="ctr"/>
            <a:r>
              <a:rPr lang="en-US" sz="4400" b="1" dirty="0">
                <a:effectLst/>
                <a:latin typeface="Times New Roman" panose="02020603050405020304" pitchFamily="18" charset="0"/>
                <a:ea typeface="Calibri" panose="020F0502020204030204" pitchFamily="34" charset="0"/>
              </a:rPr>
              <a:t>How the Spirit Relates to Us: “With, In, Upon”</a:t>
            </a:r>
            <a:endParaRPr lang="en-US" dirty="0"/>
          </a:p>
        </p:txBody>
      </p:sp>
      <p:sp>
        <p:nvSpPr>
          <p:cNvPr id="3" name="Content Placeholder 2">
            <a:extLst>
              <a:ext uri="{FF2B5EF4-FFF2-40B4-BE49-F238E27FC236}">
                <a16:creationId xmlns:a16="http://schemas.microsoft.com/office/drawing/2014/main" id="{F8B69A97-137C-0413-C2E5-36387E333DD7}"/>
              </a:ext>
            </a:extLst>
          </p:cNvPr>
          <p:cNvSpPr>
            <a:spLocks noGrp="1"/>
          </p:cNvSpPr>
          <p:nvPr>
            <p:ph idx="1"/>
          </p:nvPr>
        </p:nvSpPr>
        <p:spPr>
          <a:xfrm>
            <a:off x="0" y="1143000"/>
            <a:ext cx="12192000" cy="5714999"/>
          </a:xfrm>
        </p:spPr>
        <p:txBody>
          <a:bodyPr/>
          <a:lstStyle/>
          <a:p>
            <a:pPr marL="0" marR="0" indent="0">
              <a:lnSpc>
                <a:spcPct val="107000"/>
              </a:lnSpc>
              <a:spcBef>
                <a:spcPts val="0"/>
              </a:spcBef>
              <a:spcAft>
                <a:spcPts val="80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 Holy Spirit is “with” us – this indicates the approach of God to our soul, meaning that He convicts of sin, shows Christ to be the object of faith, gives us faith, and regenerates us. </a:t>
            </a:r>
            <a:r>
              <a:rPr lang="en-US" sz="2800" dirty="0">
                <a:effectLst/>
                <a:latin typeface="Times New Roman" panose="02020603050405020304" pitchFamily="18" charset="0"/>
                <a:ea typeface="Calibri" panose="020F0502020204030204" pitchFamily="34" charset="0"/>
              </a:rPr>
              <a:t>John 14:16-18 </a:t>
            </a:r>
          </a:p>
          <a:p>
            <a:pPr marL="0" marR="0" indent="0">
              <a:lnSpc>
                <a:spcPct val="107000"/>
              </a:lnSpc>
              <a:spcBef>
                <a:spcPts val="0"/>
              </a:spcBef>
              <a:spcAft>
                <a:spcPts val="80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The Holy Spirit is “in” us: This indicates the abiding presence of the Spirit in the Christian’s body. </a:t>
            </a:r>
            <a:r>
              <a:rPr lang="en-US" sz="2800" dirty="0">
                <a:effectLst/>
                <a:latin typeface="Times New Roman" panose="02020603050405020304" pitchFamily="18" charset="0"/>
                <a:ea typeface="Calibri" panose="020F0502020204030204" pitchFamily="34" charset="0"/>
              </a:rPr>
              <a:t>1 Corinthians 6:19</a:t>
            </a:r>
          </a:p>
          <a:p>
            <a:pPr marL="0" marR="0">
              <a:lnSpc>
                <a:spcPct val="107000"/>
              </a:lnSpc>
              <a:spcBef>
                <a:spcPts val="0"/>
              </a:spcBef>
              <a:spcAft>
                <a:spcPts val="800"/>
              </a:spcAft>
            </a:pP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dirty="0">
                <a:latin typeface="Times New Roman" panose="02020603050405020304" pitchFamily="18" charset="0"/>
                <a:ea typeface="Calibri" panose="020F0502020204030204" pitchFamily="34" charset="0"/>
                <a:cs typeface="Times New Roman" panose="02020603050405020304" pitchFamily="18" charset="0"/>
              </a:rPr>
              <a:t>*</a:t>
            </a:r>
            <a:r>
              <a:rPr lang="en-US" sz="2800" b="1" i="1" dirty="0">
                <a:effectLst/>
                <a:latin typeface="Times New Roman" panose="02020603050405020304" pitchFamily="18" charset="0"/>
                <a:ea typeface="Calibri" panose="020F0502020204030204" pitchFamily="34" charset="0"/>
                <a:cs typeface="Times New Roman" panose="02020603050405020304" pitchFamily="18" charset="0"/>
              </a:rPr>
              <a:t>Evidence of the indwelling Spirit: When the Spirit lives in us, there will be fruit.</a:t>
            </a:r>
            <a:r>
              <a:rPr lang="en-US" sz="2400" b="1" i="1" dirty="0">
                <a:latin typeface="Calibri" panose="020F0502020204030204" pitchFamily="34"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rPr>
              <a:t>Galatians 5:22-25  </a:t>
            </a:r>
            <a:endParaRPr lang="en-US" dirty="0"/>
          </a:p>
        </p:txBody>
      </p:sp>
    </p:spTree>
    <p:extLst>
      <p:ext uri="{BB962C8B-B14F-4D97-AF65-F5344CB8AC3E}">
        <p14:creationId xmlns:p14="http://schemas.microsoft.com/office/powerpoint/2010/main" val="2764101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A65C7-C0E2-DA14-F36B-6A76A5BEAC9F}"/>
              </a:ext>
            </a:extLst>
          </p:cNvPr>
          <p:cNvSpPr>
            <a:spLocks noGrp="1"/>
          </p:cNvSpPr>
          <p:nvPr>
            <p:ph type="title"/>
          </p:nvPr>
        </p:nvSpPr>
        <p:spPr>
          <a:xfrm>
            <a:off x="0" y="1"/>
            <a:ext cx="12192000" cy="811529"/>
          </a:xfrm>
        </p:spPr>
        <p:txBody>
          <a:bodyPr>
            <a:normAutofit fontScale="90000"/>
          </a:bodyPr>
          <a:lstStyle/>
          <a:p>
            <a:pPr algn="ctr"/>
            <a:r>
              <a:rPr kumimoji="0" lang="en-US" sz="4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j-cs"/>
              </a:rPr>
              <a:t>How the Spirit Relates to Us: “With, In, Upon” – Cont’d</a:t>
            </a:r>
            <a:endParaRPr lang="en-US" dirty="0"/>
          </a:p>
        </p:txBody>
      </p:sp>
      <p:sp>
        <p:nvSpPr>
          <p:cNvPr id="3" name="Content Placeholder 2">
            <a:extLst>
              <a:ext uri="{FF2B5EF4-FFF2-40B4-BE49-F238E27FC236}">
                <a16:creationId xmlns:a16="http://schemas.microsoft.com/office/drawing/2014/main" id="{3F5471BC-5A1C-E3B3-29E0-9F55D510B7F0}"/>
              </a:ext>
            </a:extLst>
          </p:cNvPr>
          <p:cNvSpPr>
            <a:spLocks noGrp="1"/>
          </p:cNvSpPr>
          <p:nvPr>
            <p:ph idx="1"/>
          </p:nvPr>
        </p:nvSpPr>
        <p:spPr>
          <a:xfrm>
            <a:off x="0" y="891540"/>
            <a:ext cx="12192000" cy="5966459"/>
          </a:xfrm>
        </p:spPr>
        <p:txBody>
          <a:bodyPr/>
          <a:lstStyle/>
          <a:p>
            <a:pPr marL="0" indent="0">
              <a:buNone/>
            </a:pPr>
            <a:r>
              <a:rPr lang="en-US" sz="2800" b="1" dirty="0">
                <a:effectLst/>
                <a:latin typeface="Times New Roman" panose="02020603050405020304" pitchFamily="18" charset="0"/>
                <a:ea typeface="Calibri" panose="020F0502020204030204" pitchFamily="34" charset="0"/>
              </a:rPr>
              <a:t>The Holy Spirit “Comes Upon” us – This indicates the Holy Spirit’s imparting His power to people. This relationship always results in the glorification of Jesus.</a:t>
            </a:r>
          </a:p>
          <a:p>
            <a:pPr marL="0" indent="0">
              <a:buNone/>
            </a:pPr>
            <a:endParaRPr lang="en-US" b="1" dirty="0">
              <a:latin typeface="Times New Roman" panose="02020603050405020304" pitchFamily="18" charset="0"/>
            </a:endParaRPr>
          </a:p>
          <a:p>
            <a:pPr marL="0" marR="0">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Luke 1:35 - Mary</a:t>
            </a:r>
          </a:p>
          <a:p>
            <a:pPr marL="0" marR="0" lvl="0" indent="-22860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Luke 2:25 - Simeon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Matthew 3:16 - Jesus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Acts 19:6 – Gentile Believers (People like us)</a:t>
            </a:r>
          </a:p>
          <a:p>
            <a:pPr marL="0" marR="0">
              <a:lnSpc>
                <a:spcPct val="107000"/>
              </a:lnSpc>
              <a:spcBef>
                <a:spcPts val="0"/>
              </a:spcBef>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2532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693DD-F39D-796A-7463-867444BD159E}"/>
              </a:ext>
            </a:extLst>
          </p:cNvPr>
          <p:cNvSpPr>
            <a:spLocks noGrp="1"/>
          </p:cNvSpPr>
          <p:nvPr>
            <p:ph type="title"/>
          </p:nvPr>
        </p:nvSpPr>
        <p:spPr>
          <a:xfrm>
            <a:off x="0" y="1"/>
            <a:ext cx="12192000" cy="902969"/>
          </a:xfrm>
        </p:spPr>
        <p:txBody>
          <a:bodyPr/>
          <a:lstStyle/>
          <a:p>
            <a:pPr algn="ctr"/>
            <a:r>
              <a:rPr lang="en-US" sz="4400" b="1" dirty="0">
                <a:effectLst/>
                <a:latin typeface="Times New Roman" panose="02020603050405020304" pitchFamily="18" charset="0"/>
                <a:ea typeface="Calibri" panose="020F0502020204030204" pitchFamily="34" charset="0"/>
              </a:rPr>
              <a:t>The Spirit and the Church</a:t>
            </a:r>
            <a:endParaRPr lang="en-US" dirty="0"/>
          </a:p>
        </p:txBody>
      </p:sp>
      <p:sp>
        <p:nvSpPr>
          <p:cNvPr id="3" name="Content Placeholder 2">
            <a:extLst>
              <a:ext uri="{FF2B5EF4-FFF2-40B4-BE49-F238E27FC236}">
                <a16:creationId xmlns:a16="http://schemas.microsoft.com/office/drawing/2014/main" id="{3D701B28-1BB0-5812-CCB6-BC8A5B1466ED}"/>
              </a:ext>
            </a:extLst>
          </p:cNvPr>
          <p:cNvSpPr>
            <a:spLocks noGrp="1"/>
          </p:cNvSpPr>
          <p:nvPr>
            <p:ph idx="1"/>
          </p:nvPr>
        </p:nvSpPr>
        <p:spPr>
          <a:xfrm>
            <a:off x="0" y="1051560"/>
            <a:ext cx="12192000" cy="5806439"/>
          </a:xfrm>
        </p:spPr>
        <p:txBody>
          <a:bodyPr/>
          <a:lstStyle/>
          <a:p>
            <a:pPr marL="0" marR="0" indent="0">
              <a:lnSpc>
                <a:spcPct val="107000"/>
              </a:lnSpc>
              <a:spcBef>
                <a:spcPts val="0"/>
              </a:spcBef>
              <a:spcAft>
                <a:spcPts val="800"/>
              </a:spcAft>
              <a:buNone/>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The Spirit forms the church by baptizing all believers into the body of Christ:</a:t>
            </a:r>
          </a:p>
          <a:p>
            <a:pPr marL="0" marR="0" indent="0">
              <a:lnSpc>
                <a:spcPct val="107000"/>
              </a:lnSpc>
              <a:spcBef>
                <a:spcPts val="0"/>
              </a:spcBef>
              <a:spcAft>
                <a:spcPts val="800"/>
              </a:spcAft>
              <a:buNone/>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1 Corinthians 12:12-13 </a:t>
            </a:r>
          </a:p>
          <a:p>
            <a:pPr marL="0" marR="0" indent="0">
              <a:lnSpc>
                <a:spcPct val="107000"/>
              </a:lnSpc>
              <a:spcBef>
                <a:spcPts val="0"/>
              </a:spcBef>
              <a:spcAft>
                <a:spcPts val="800"/>
              </a:spcAft>
              <a:buNone/>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Ephesians 2:18-22 </a:t>
            </a:r>
          </a:p>
          <a:p>
            <a:pPr marL="0" marR="0" indent="0">
              <a:lnSpc>
                <a:spcPct val="107000"/>
              </a:lnSpc>
              <a:spcBef>
                <a:spcPts val="0"/>
              </a:spcBef>
              <a:spcAft>
                <a:spcPts val="800"/>
              </a:spcAft>
              <a:buNone/>
            </a:pPr>
            <a:r>
              <a:rPr lang="en-US" sz="4000" dirty="0">
                <a:latin typeface="Times New Roman" panose="02020603050405020304" pitchFamily="18" charset="0"/>
                <a:ea typeface="Calibri" panose="020F0502020204030204" pitchFamily="34" charset="0"/>
                <a:cs typeface="Times New Roman" panose="02020603050405020304" pitchFamily="18" charset="0"/>
              </a:rPr>
              <a:t>These scriptures tell us what the “Baptism of the Holy Spirit is for. All believers have received that baptism, and it is for the edification of the body of Christ, not our own.</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83805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1111</Words>
  <Application>Microsoft Office PowerPoint</Application>
  <PresentationFormat>Widescreen</PresentationFormat>
  <Paragraphs>66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WBC Statement of Faith: Of the True God</vt:lpstr>
      <vt:lpstr>From the Father (1 Cor 8:6)  Through the Son (John 3:17)  By the Spirit (Eph 3:5)</vt:lpstr>
      <vt:lpstr>Scriptural Verification of the Trinity</vt:lpstr>
      <vt:lpstr>WBC Statement of Faith – Of the Holy Spirit</vt:lpstr>
      <vt:lpstr>The Person of the Holy Spirit</vt:lpstr>
      <vt:lpstr>The Work of the Holy Spirit</vt:lpstr>
      <vt:lpstr>How the Spirit Relates to Us: “With, In, Upon”</vt:lpstr>
      <vt:lpstr>How the Spirit Relates to Us: “With, In, Upon” – Cont’d</vt:lpstr>
      <vt:lpstr>The Spirit and the Church</vt:lpstr>
      <vt:lpstr>The Person and Work of the Holy Spirit</vt:lpstr>
      <vt:lpstr>How the Spirit Relates to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WBC Statement of Faith: Of the True God</dc:title>
  <dc:creator>Tony Borton</dc:creator>
  <cp:lastModifiedBy>Tony Borton</cp:lastModifiedBy>
  <cp:revision>5</cp:revision>
  <dcterms:created xsi:type="dcterms:W3CDTF">2023-02-15T16:22:55Z</dcterms:created>
  <dcterms:modified xsi:type="dcterms:W3CDTF">2023-02-19T16:05:20Z</dcterms:modified>
</cp:coreProperties>
</file>